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381000"/>
            <a:ext cx="7467600" cy="8458200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9300" y="0"/>
            <a:ext cx="3733801" cy="723900"/>
          </a:xfrm>
          <a:solidFill>
            <a:schemeClr val="bg1"/>
          </a:solidFill>
        </p:spPr>
        <p:txBody>
          <a:bodyPr anchor="ctr">
            <a:noAutofit/>
          </a:bodyPr>
          <a:lstStyle/>
          <a:p>
            <a:r>
              <a:rPr lang="en-US" sz="3600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 Reduced!</a:t>
            </a:r>
            <a:endParaRPr lang="en-US" sz="32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0070" y="9044008"/>
            <a:ext cx="1896061" cy="1014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58762"/>
            <a:ext cx="305435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Corwyn J.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Melette</a:t>
            </a:r>
          </a:p>
          <a:p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Buyer Representative</a:t>
            </a:r>
          </a:p>
          <a:p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(843)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364-3095</a:t>
            </a:r>
          </a:p>
          <a:p>
            <a:r>
              <a:rPr lang="en-US" sz="14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corwyn@corwynmelette.com</a:t>
            </a:r>
            <a:endParaRPr lang="en-US" sz="16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8304" y="9058762"/>
            <a:ext cx="305409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Exit Realty Lowcountry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3618 Ashley Phosphate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Rd. #3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29418</a:t>
            </a:r>
          </a:p>
          <a:p>
            <a:pPr algn="r"/>
            <a:r>
              <a:rPr lang="en-US" sz="1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exitlowcountry.com</a:t>
            </a:r>
          </a:p>
        </p:txBody>
      </p:sp>
      <p:sp>
        <p:nvSpPr>
          <p:cNvPr id="16" name="Down Ribbon 15"/>
          <p:cNvSpPr/>
          <p:nvPr/>
        </p:nvSpPr>
        <p:spPr>
          <a:xfrm>
            <a:off x="-7315200" y="2553187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Down Ribbon 19"/>
          <p:cNvSpPr/>
          <p:nvPr/>
        </p:nvSpPr>
        <p:spPr>
          <a:xfrm>
            <a:off x="-4838700" y="2553186"/>
            <a:ext cx="2181976" cy="533401"/>
          </a:xfrm>
          <a:prstGeom prst="ribbon">
            <a:avLst>
              <a:gd name="adj1" fmla="val 16667"/>
              <a:gd name="adj2" fmla="val 67461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Down Ribbon 20"/>
          <p:cNvSpPr/>
          <p:nvPr/>
        </p:nvSpPr>
        <p:spPr>
          <a:xfrm>
            <a:off x="8111557" y="361950"/>
            <a:ext cx="7543800" cy="1324615"/>
          </a:xfrm>
          <a:prstGeom prst="ribbon">
            <a:avLst>
              <a:gd name="adj1" fmla="val 16667"/>
              <a:gd name="adj2" fmla="val 70162"/>
            </a:avLst>
          </a:prstGeom>
          <a:solidFill>
            <a:srgbClr val="FFFF00"/>
          </a:solidFill>
          <a:ln w="3175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Buyer to receive 5 Day/4 Night cruise for 2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~ ALSO ~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$1,000 Bonus to the 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Agent</a:t>
            </a:r>
            <a:endParaRPr lang="en-US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Ratify by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July 31, 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2015, and close by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August 30,2015</a:t>
            </a:r>
            <a:endParaRPr lang="en-US" sz="1400" i="1" dirty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01000" y="2409432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Commission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873394" y="7400214"/>
            <a:ext cx="295905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 Sale</a:t>
            </a:r>
            <a:endParaRPr lang="en-US" b="1" dirty="0">
              <a:ln>
                <a:solidFill>
                  <a:srgbClr val="FF0000"/>
                </a:solidFill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://cdn0.photos.flexmls.com/chs/2015050818005873105900000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25452" y="5431715"/>
            <a:ext cx="2952749" cy="1968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261136" y="3764340"/>
            <a:ext cx="29590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5471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Attaway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Street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 Farms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29406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1425048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$82,500</a:t>
            </a:r>
            <a:endParaRPr lang="en-US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61136" y="5748278"/>
            <a:ext cx="295906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last piece of the puzzle is a 3 bedroom current rental unit with cash flow.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Opportunity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abounds. Doing miss it.</a:t>
            </a:r>
            <a:endParaRPr lang="en-US" sz="16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5631" y="868997"/>
            <a:ext cx="3530070" cy="2647553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315" y="868997"/>
            <a:ext cx="3535680" cy="2651760"/>
          </a:xfrm>
          <a:prstGeom prst="rect">
            <a:avLst/>
          </a:prstGeom>
          <a:noFill/>
          <a:ln w="3175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561625" y="3764340"/>
            <a:ext cx="29590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1507 Sumner Avenue</a:t>
            </a:r>
            <a:endParaRPr lang="en-US" sz="2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 Farms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Charleston, SC 29406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MLS# 1425046</a:t>
            </a:r>
          </a:p>
          <a:p>
            <a:pPr algn="ctr"/>
            <a:r>
              <a:rPr lang="en-US" sz="18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$82,500</a:t>
            </a:r>
            <a:endParaRPr lang="en-US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61625" y="5748278"/>
            <a:ext cx="295906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Located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North Charleston close to everything, come pick up what you have been missing.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property has a lot of potential. Currently, the home is a rental property with cash flow. </a:t>
            </a:r>
            <a:endParaRPr lang="en-US" sz="1600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152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Just Reduced!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Opportunity!</dc:title>
  <dc:creator>CVH360</dc:creator>
  <cp:lastModifiedBy>A. Thomas Price</cp:lastModifiedBy>
  <cp:revision>26</cp:revision>
  <dcterms:created xsi:type="dcterms:W3CDTF">2006-08-16T00:00:00Z</dcterms:created>
  <dcterms:modified xsi:type="dcterms:W3CDTF">2016-05-03T14:27:46Z</dcterms:modified>
</cp:coreProperties>
</file>