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0500" y="723900"/>
            <a:ext cx="7391400" cy="7734301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0"/>
            <a:ext cx="5943600" cy="1143000"/>
          </a:xfrm>
          <a:solidFill>
            <a:schemeClr val="bg1"/>
          </a:solidFill>
        </p:spPr>
        <p:txBody>
          <a:bodyPr anchor="t">
            <a:noAutofit/>
          </a:bodyPr>
          <a:lstStyle/>
          <a:p>
            <a:r>
              <a:rPr lang="en-US" sz="4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Wanted!</a:t>
            </a:r>
            <a:br>
              <a:rPr lang="en-US" sz="44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you help me?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00070" y="8690917"/>
            <a:ext cx="1896061" cy="101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</a:t>
            </a:r>
          </a:p>
          <a:p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Buyer Representative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364-3095</a:t>
            </a:r>
          </a:p>
          <a:p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1850" y="8705671"/>
            <a:ext cx="29019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Realty Lowcountry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3618 Ashley Phosphate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Rd. #3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29418</a:t>
            </a:r>
          </a:p>
          <a:p>
            <a:pPr algn="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exitlowcountry.com</a:t>
            </a:r>
          </a:p>
        </p:txBody>
      </p:sp>
      <p:sp>
        <p:nvSpPr>
          <p:cNvPr id="16" name="Down Ribbon 15"/>
          <p:cNvSpPr/>
          <p:nvPr/>
        </p:nvSpPr>
        <p:spPr>
          <a:xfrm>
            <a:off x="-7315200" y="2553187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Down Ribbon 19"/>
          <p:cNvSpPr/>
          <p:nvPr/>
        </p:nvSpPr>
        <p:spPr>
          <a:xfrm>
            <a:off x="-48387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Down Ribbon 20"/>
          <p:cNvSpPr/>
          <p:nvPr/>
        </p:nvSpPr>
        <p:spPr>
          <a:xfrm>
            <a:off x="-2362200" y="190499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1836" y="2553186"/>
            <a:ext cx="710872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wish list:</a:t>
            </a:r>
          </a:p>
          <a:p>
            <a:pPr algn="ctr"/>
            <a:endPara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 needed</a:t>
            </a: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Parking for 225</a:t>
            </a: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8.5% cap rate</a:t>
            </a: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r>
              <a:rPr lang="en-US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Berkeley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County</a:t>
            </a:r>
          </a:p>
          <a:p>
            <a:pPr marL="285750" indent="-285750" algn="ctr">
              <a:lnSpc>
                <a:spcPct val="250000"/>
              </a:lnSpc>
              <a:buFont typeface="Wingdings" panose="05000000000000000000" pitchFamily="2" charset="2"/>
              <a:buChar char="q"/>
            </a:pPr>
            <a:endParaRPr lang="en-US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you can help me check off these boxes,</a:t>
            </a:r>
          </a:p>
          <a:p>
            <a:pPr algn="ctr">
              <a:lnSpc>
                <a:spcPct val="150000"/>
              </a:lnSpc>
            </a:pP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give me a call or shoot me an email</a:t>
            </a:r>
            <a:endParaRPr lang="en-US" i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1515391"/>
            <a:ext cx="777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am looking for an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Apartment 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</a:t>
            </a:r>
            <a:endParaRPr lang="en-US" sz="2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71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Office Theme</vt:lpstr>
      <vt:lpstr>Wanted! Can you help me?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A. Thomas</cp:lastModifiedBy>
  <cp:revision>25</cp:revision>
  <dcterms:created xsi:type="dcterms:W3CDTF">2006-08-16T00:00:00Z</dcterms:created>
  <dcterms:modified xsi:type="dcterms:W3CDTF">2015-07-20T18:00:08Z</dcterms:modified>
</cp:coreProperties>
</file>