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" y="723900"/>
            <a:ext cx="7391400" cy="77343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5943600" cy="1143000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Wanted!</a:t>
            </a:r>
            <a:b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help me?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-2362200" y="190499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1836" y="3010274"/>
            <a:ext cx="71087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wish list:</a:t>
            </a:r>
          </a:p>
          <a:p>
            <a:pPr algn="ctr"/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Hanahan/North Charleston Area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$2,000 or less/month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1200-1500sq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can help me check off these boxes,</a:t>
            </a:r>
          </a:p>
          <a:p>
            <a:pPr algn="ctr">
              <a:lnSpc>
                <a:spcPct val="150000"/>
              </a:lnSpc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give me a call or shoot me an email</a:t>
            </a:r>
            <a:endParaRPr lang="en-US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1515391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looking for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daycare facility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67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Wanted! Can you help me?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</cp:lastModifiedBy>
  <cp:revision>26</cp:revision>
  <dcterms:created xsi:type="dcterms:W3CDTF">2006-08-16T00:00:00Z</dcterms:created>
  <dcterms:modified xsi:type="dcterms:W3CDTF">2015-07-20T18:02:44Z</dcterms:modified>
</cp:coreProperties>
</file>