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500" y="723900"/>
            <a:ext cx="7391400" cy="773430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0"/>
            <a:ext cx="5943600" cy="1143000"/>
          </a:xfrm>
          <a:solidFill>
            <a:schemeClr val="bg1"/>
          </a:solidFill>
        </p:spPr>
        <p:txBody>
          <a:bodyPr anchor="t">
            <a:noAutofit/>
          </a:bodyPr>
          <a:lstStyle/>
          <a:p>
            <a:r>
              <a:rPr lang="en-US" sz="4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Wanted!</a:t>
            </a:r>
            <a:br>
              <a:rPr lang="en-US" sz="4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you help me?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0070" y="8690917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</a:t>
            </a:r>
          </a:p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Buyer Representative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364-3095</a:t>
            </a:r>
          </a:p>
          <a:p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185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Rd. #3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own Ribbon 20"/>
          <p:cNvSpPr/>
          <p:nvPr/>
        </p:nvSpPr>
        <p:spPr>
          <a:xfrm>
            <a:off x="-2362200" y="190499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1836" y="2553186"/>
            <a:ext cx="710872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wish list:</a:t>
            </a:r>
          </a:p>
          <a:p>
            <a:pPr algn="ctr"/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</a:t>
            </a: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 County Road preferred</a:t>
            </a: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2,000-3,000 Square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Feet</a:t>
            </a: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you can help me check off these boxes,</a:t>
            </a:r>
          </a:p>
          <a:p>
            <a:pPr algn="ctr">
              <a:lnSpc>
                <a:spcPct val="150000"/>
              </a:lnSpc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give me a call or shoot me an email</a:t>
            </a:r>
            <a:endParaRPr lang="en-US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1515391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am looking for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Storage/Possible Auto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</a:t>
            </a:r>
            <a:endParaRPr lang="en-US" sz="2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68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Office Theme</vt:lpstr>
      <vt:lpstr>Wanted! Can you help me?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A. Thomas</cp:lastModifiedBy>
  <cp:revision>26</cp:revision>
  <dcterms:created xsi:type="dcterms:W3CDTF">2006-08-16T00:00:00Z</dcterms:created>
  <dcterms:modified xsi:type="dcterms:W3CDTF">2015-07-20T18:05:14Z</dcterms:modified>
</cp:coreProperties>
</file>