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94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0EFDE-0242-4D41-AEC3-9B15DD3D2D50}" type="datetimeFigureOut">
              <a:rPr lang="en-US" smtClean="0"/>
              <a:t>8/29/2017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C2C00-4CA1-44FF-9071-72FB08D907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597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0EFDE-0242-4D41-AEC3-9B15DD3D2D50}" type="datetimeFigureOut">
              <a:rPr lang="en-US" smtClean="0"/>
              <a:t>8/29/2017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C2C00-4CA1-44FF-9071-72FB08D907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603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0EFDE-0242-4D41-AEC3-9B15DD3D2D50}" type="datetimeFigureOut">
              <a:rPr lang="en-US" smtClean="0"/>
              <a:t>8/29/2017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C2C00-4CA1-44FF-9071-72FB08D907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301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0EFDE-0242-4D41-AEC3-9B15DD3D2D50}" type="datetimeFigureOut">
              <a:rPr lang="en-US" smtClean="0"/>
              <a:t>8/29/2017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C2C00-4CA1-44FF-9071-72FB08D907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947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0EFDE-0242-4D41-AEC3-9B15DD3D2D50}" type="datetimeFigureOut">
              <a:rPr lang="en-US" smtClean="0"/>
              <a:t>8/29/2017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C2C00-4CA1-44FF-9071-72FB08D907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279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0EFDE-0242-4D41-AEC3-9B15DD3D2D50}" type="datetimeFigureOut">
              <a:rPr lang="en-US" smtClean="0"/>
              <a:t>8/29/2017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C2C00-4CA1-44FF-9071-72FB08D907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9155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0EFDE-0242-4D41-AEC3-9B15DD3D2D50}" type="datetimeFigureOut">
              <a:rPr lang="en-US" smtClean="0"/>
              <a:t>8/29/2017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C2C00-4CA1-44FF-9071-72FB08D907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165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0EFDE-0242-4D41-AEC3-9B15DD3D2D50}" type="datetimeFigureOut">
              <a:rPr lang="en-US" smtClean="0"/>
              <a:t>8/29/2017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C2C00-4CA1-44FF-9071-72FB08D907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35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0EFDE-0242-4D41-AEC3-9B15DD3D2D50}" type="datetimeFigureOut">
              <a:rPr lang="en-US" smtClean="0"/>
              <a:t>8/29/2017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C2C00-4CA1-44FF-9071-72FB08D907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3618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0EFDE-0242-4D41-AEC3-9B15DD3D2D50}" type="datetimeFigureOut">
              <a:rPr lang="en-US" smtClean="0"/>
              <a:t>8/29/2017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C2C00-4CA1-44FF-9071-72FB08D907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7920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0EFDE-0242-4D41-AEC3-9B15DD3D2D50}" type="datetimeFigureOut">
              <a:rPr lang="en-US" smtClean="0"/>
              <a:t>8/29/2017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C2C00-4CA1-44FF-9071-72FB08D907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983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90EFDE-0242-4D41-AEC3-9B15DD3D2D50}" type="datetimeFigureOut">
              <a:rPr lang="en-US" smtClean="0"/>
              <a:t>8/29/2017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AC2C00-4CA1-44FF-9071-72FB08D907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104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eturner@dsncc.com" TargetMode="External"/><Relationship Id="rId7" Type="http://schemas.openxmlformats.org/officeDocument/2006/relationships/image" Target="../media/image4.jpg"/><Relationship Id="rId2" Type="http://schemas.openxmlformats.org/officeDocument/2006/relationships/hyperlink" Target="http://www.charlestonmiracleleague.org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6177343"/>
            <a:ext cx="7772400" cy="26161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fornian FB" panose="0207040306080B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Lots of food, fun, drinks, and great prizes!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fornian FB" panose="0207040306080B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Mulligans for Miracles is CML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’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fornian FB" panose="0207040306080B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 Fall fundraiser that helps pay for trophies, uniforms, equipment, and opportunities to create lasting memories for our players.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fornian FB" panose="0207040306080B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CML is a baseball league for children and adults who have special needs.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fornian FB" panose="0207040306080B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For more information on CML check us out at 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fornian FB" panose="0207040306080B0302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www.charlestonmiracleleague.org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fornian FB" panose="0207040306080B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 sponsor or play in the tournament, please contact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fornian FB" panose="0207040306080B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fornian FB" panose="0207040306080B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Golf Committee Chair, Evelyn Turner at 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fornian FB" panose="0207040306080B0302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eturner@dsncc.com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fornian FB" panose="0207040306080B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6" name="Picture 5" descr="CML_logo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376" y="393630"/>
            <a:ext cx="1634173" cy="1634173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7" name="Picture 6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8982" y="980053"/>
            <a:ext cx="5457825" cy="104775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1943099" y="418147"/>
            <a:ext cx="560959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000" i="1" dirty="0">
                <a:latin typeface="Californian FB" panose="0207040306080B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en-US" altLang="en-US" sz="2000" i="1" baseline="30000" dirty="0">
                <a:latin typeface="Californian FB" panose="0207040306080B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</a:t>
            </a:r>
            <a:r>
              <a:rPr lang="en-US" altLang="en-US" sz="2000" i="1" dirty="0">
                <a:latin typeface="Californian FB" panose="0207040306080B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Annual Mulligans for Miracles Golf Tournament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 i="1" dirty="0">
                <a:latin typeface="Californian FB" panose="0207040306080B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Presented by</a:t>
            </a:r>
            <a:endParaRPr lang="en-US" altLang="en-US" sz="1600" dirty="0"/>
          </a:p>
        </p:txBody>
      </p:sp>
      <p:sp>
        <p:nvSpPr>
          <p:cNvPr id="9" name="Rectangle 8"/>
          <p:cNvSpPr/>
          <p:nvPr/>
        </p:nvSpPr>
        <p:spPr>
          <a:xfrm>
            <a:off x="1943100" y="2223433"/>
            <a:ext cx="38862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dirty="0">
                <a:latin typeface="Californian FB" panose="0207040306080B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October 5, 2017 </a:t>
            </a:r>
            <a:r>
              <a:rPr lang="en-US" alt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</a:t>
            </a:r>
            <a:r>
              <a:rPr lang="en-US" altLang="en-US" dirty="0">
                <a:latin typeface="Californian FB" panose="0207040306080B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1:30 shotgun start</a:t>
            </a:r>
            <a:endParaRPr lang="en-US" altLang="en-US" sz="600" dirty="0"/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i="1" dirty="0">
                <a:latin typeface="Californian FB" panose="0207040306080B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Shadowmoss Plantation Golf Course</a:t>
            </a:r>
            <a:endParaRPr lang="en-US" altLang="en-US" sz="600" dirty="0"/>
          </a:p>
        </p:txBody>
      </p:sp>
      <p:grpSp>
        <p:nvGrpSpPr>
          <p:cNvPr id="12" name="Group 11"/>
          <p:cNvGrpSpPr/>
          <p:nvPr/>
        </p:nvGrpSpPr>
        <p:grpSpPr>
          <a:xfrm>
            <a:off x="495300" y="3021907"/>
            <a:ext cx="6781800" cy="3095625"/>
            <a:chOff x="356552" y="3021907"/>
            <a:chExt cx="6781800" cy="3095625"/>
          </a:xfrm>
        </p:grpSpPr>
        <p:pic>
          <p:nvPicPr>
            <p:cNvPr id="10" name="Picture 9"/>
            <p:cNvPicPr/>
            <p:nvPr/>
          </p:nvPicPr>
          <p:blipFill rotWithShape="1"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1854" b="2586"/>
            <a:stretch/>
          </p:blipFill>
          <p:spPr bwMode="auto">
            <a:xfrm>
              <a:off x="356552" y="3021907"/>
              <a:ext cx="3571875" cy="3095625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11" name="Picture 10"/>
            <p:cNvPicPr/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28427" y="3021907"/>
              <a:ext cx="3209925" cy="309562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278769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33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Californian FB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 Price</dc:creator>
  <cp:lastModifiedBy>A. Thomas Price</cp:lastModifiedBy>
  <cp:revision>1</cp:revision>
  <dcterms:created xsi:type="dcterms:W3CDTF">2017-08-29T12:23:36Z</dcterms:created>
  <dcterms:modified xsi:type="dcterms:W3CDTF">2017-08-29T12:30:02Z</dcterms:modified>
</cp:coreProperties>
</file>