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5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FFB8F-0819-4D90-903E-617E2CE77A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133009-2C0B-40EE-9793-5170A751B8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451F2-0EEB-418A-B2E4-3C2D6CB6E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73BB3-C33E-41CA-B460-8D604497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8E84A-F04B-4A7A-9050-CECAC1D97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7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985AC-FB54-40EA-BC13-5008C26FD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9085EC-236D-41CF-AB19-CC3B71DDF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A5F3B-E2F8-4FE3-B00A-3EA1AC222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0A00A-4EC6-4867-A6C1-94E70257D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15ED7-8E3D-4EB8-B8EB-21EA3B58D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45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2E7C33-6E4F-4BBA-A369-A8DFA6B227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14CCDF-6465-432A-B10B-CE01717AC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9DB52-6C31-4134-AD37-3FAA3AB01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E70D8-D103-4809-AFF0-53920DC0A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0C7BE-B110-4F46-9B81-01C280AF6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3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53CF2-2EC6-4527-9DA2-B797E8915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1706D-19D5-479D-87CD-8766AC418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D49B7-84C0-4F77-A980-AFB302052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5628F-AFE8-4FDF-91D6-FE56A84EF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735C3-C85C-414A-A489-0E84AEBC8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8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2C0DD-E6BB-454A-AA51-09CCF0F8E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38D8F-C14A-406A-98FF-BA8179476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CE99D-0873-49C3-A101-C9714D18E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33243-B2E1-4BDF-A00B-659226BFE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F34D8-0062-40C2-9794-83CB5D49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97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EB00A-83F5-4F5F-9D3C-D47FD78CF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5857E-BA79-4E76-9AB2-9C312A006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51F597-F31B-429B-9CD4-CC726C7C5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8A2E1E-193E-4602-93A9-9DAC88514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4FDDCA-475B-420D-9DC6-04AB9461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D80642-60C5-4946-8C9D-544CAC779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39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341EA-FB3C-4926-88D6-1E0EB40A3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5AB5E-0728-47D8-BE56-C9E7A93B3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81B18B-2E18-41EC-B89F-9F4F33279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45022D-3135-4AD1-85C0-F105E9ADD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219C0-DC0C-45E9-ABD9-51E623E756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E99583-7949-42B6-B0C1-E59572F6E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256F66-3377-4E3D-8ED3-D85252308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27C158-0857-46D1-B9AE-73CDB5803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94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E2F07-7C84-4FA2-94C4-E1CC54D38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55BF1E-7EDC-467B-B237-7D2AF21F4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518821-4EEA-470C-BEE9-D149113E0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98429F-4DCB-40E9-9AFF-3ECF1E88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3AFE8A-9DD1-4CDE-BDA7-FFD430AC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7EB10E-7F66-414C-BA92-51F9F7B59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218B4-3FAA-4478-AC18-828F54671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75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A8F76-46A9-43FE-8794-5D3445E3C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04BBD-0280-4F65-8CA2-B18796EE3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14297-60EC-4186-A5B4-83CD0E720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D26B06-6134-4A54-84B4-A5F5BA4DC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41DF0A-2114-477C-BF4A-2EA78079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D8DFD-6488-4479-B781-7B2E27591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25621-A779-4010-810E-2BDC2F66B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F0155F-D20F-4C2D-A7B7-53AC5325FF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CB3F9C-C15F-4720-A037-1A30A9706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F32D5-2761-4B69-8E62-D36B0B3F1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2F5D59-D07F-457C-B37B-06950CD3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E4C00C-A702-470C-90D3-05C6C2CC5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97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802B60-DE22-4332-8796-8709D79DC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E5AAD-7E10-4D11-A806-DD646FC83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F6BE4-A9DA-4023-8836-0B8E12C919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F6AF6-3022-4F43-B10E-9DAB668B22F5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692FE-5FB3-4D9A-BAFD-7E7FDA1BB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723C8-D847-4BA1-99FB-520D2BEA32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14806-0237-481D-BD50-2949F461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D91EE-5B76-488A-B4A1-4A34209081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7266"/>
            <a:ext cx="7772400" cy="700827"/>
          </a:xfrm>
          <a:gradFill flip="none" rotWithShape="1">
            <a:gsLst>
              <a:gs pos="0">
                <a:schemeClr val="accent1"/>
              </a:gs>
              <a:gs pos="74000">
                <a:schemeClr val="bg2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The Oaks at Indigo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030E30-FD7C-4C50-874A-EBB4658B7B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38159"/>
            <a:ext cx="3657600" cy="27432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5331 Natures Color Lane</a:t>
            </a:r>
          </a:p>
          <a:p>
            <a:r>
              <a:rPr lang="en-US" dirty="0"/>
              <a:t>MLS# 17033509</a:t>
            </a:r>
          </a:p>
          <a:p>
            <a:r>
              <a:rPr lang="en-US" dirty="0"/>
              <a:t>$349,000</a:t>
            </a:r>
          </a:p>
          <a:p>
            <a:r>
              <a:rPr lang="en-US" dirty="0"/>
              <a:t>4 </a:t>
            </a:r>
            <a:r>
              <a:rPr lang="en-US" dirty="0" err="1"/>
              <a:t>Bdrm</a:t>
            </a:r>
            <a:endParaRPr lang="en-US" dirty="0"/>
          </a:p>
          <a:p>
            <a:r>
              <a:rPr lang="en-US" dirty="0"/>
              <a:t>4 Baths</a:t>
            </a:r>
          </a:p>
          <a:p>
            <a:r>
              <a:rPr lang="en-US" dirty="0"/>
              <a:t>Granite Counter Tops in kitchen</a:t>
            </a:r>
          </a:p>
          <a:p>
            <a:r>
              <a:rPr lang="en-US" dirty="0"/>
              <a:t>tiled master bath, separate shower, garden tub, double vanities</a:t>
            </a:r>
          </a:p>
          <a:p>
            <a:r>
              <a:rPr lang="en-US" dirty="0" err="1"/>
              <a:t>Hwd</a:t>
            </a:r>
            <a:r>
              <a:rPr lang="en-US" dirty="0"/>
              <a:t> flooring on main floor</a:t>
            </a:r>
          </a:p>
          <a:p>
            <a:r>
              <a:rPr lang="en-US" dirty="0"/>
              <a:t>Mother-in-law suite on </a:t>
            </a:r>
            <a:r>
              <a:rPr lang="en-US" dirty="0" err="1"/>
              <a:t>lst</a:t>
            </a:r>
            <a:r>
              <a:rPr lang="en-US" dirty="0"/>
              <a:t> floor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51B898E-2ED4-448F-A488-3766F9E473DE}"/>
              </a:ext>
            </a:extLst>
          </p:cNvPr>
          <p:cNvSpPr txBox="1">
            <a:spLocks/>
          </p:cNvSpPr>
          <p:nvPr/>
        </p:nvSpPr>
        <p:spPr>
          <a:xfrm>
            <a:off x="4114800" y="4916173"/>
            <a:ext cx="3657600" cy="2743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582930" rtl="0" eaLnBrk="1" latinLnBrk="0" hangingPunct="1">
              <a:lnSpc>
                <a:spcPct val="90000"/>
              </a:lnSpc>
              <a:spcBef>
                <a:spcPts val="638"/>
              </a:spcBef>
              <a:buFont typeface="Arial" panose="020B0604020202020204" pitchFamily="34" charset="0"/>
              <a:buNone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146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8293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7439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586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5732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4879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40255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0" algn="ctr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None/>
              <a:defRPr sz="10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8300 Cobalt Ct. </a:t>
            </a:r>
          </a:p>
          <a:p>
            <a:r>
              <a:rPr lang="en-US" dirty="0"/>
              <a:t>$339,900</a:t>
            </a:r>
          </a:p>
          <a:p>
            <a:r>
              <a:rPr lang="en-US" dirty="0"/>
              <a:t>MLS# 17033510</a:t>
            </a:r>
          </a:p>
          <a:p>
            <a:r>
              <a:rPr lang="en-US" dirty="0"/>
              <a:t>4 </a:t>
            </a:r>
            <a:r>
              <a:rPr lang="en-US" dirty="0" err="1"/>
              <a:t>Bdrm</a:t>
            </a:r>
            <a:endParaRPr lang="en-US" dirty="0"/>
          </a:p>
          <a:p>
            <a:r>
              <a:rPr lang="en-US" dirty="0"/>
              <a:t>3.5 Bath</a:t>
            </a:r>
          </a:p>
          <a:p>
            <a:r>
              <a:rPr lang="en-US" dirty="0" err="1"/>
              <a:t>Hwd</a:t>
            </a:r>
            <a:r>
              <a:rPr lang="en-US" dirty="0"/>
              <a:t>. flooring on main floor</a:t>
            </a:r>
          </a:p>
          <a:p>
            <a:r>
              <a:rPr lang="en-US" dirty="0"/>
              <a:t>Corner Lot on Cul-de-sac</a:t>
            </a:r>
          </a:p>
          <a:p>
            <a:r>
              <a:rPr lang="en-US" dirty="0"/>
              <a:t>Screened Porch</a:t>
            </a:r>
          </a:p>
          <a:p>
            <a:r>
              <a:rPr lang="en-US" dirty="0"/>
              <a:t>Granite Counter Tops in kitchen</a:t>
            </a:r>
          </a:p>
          <a:p>
            <a:r>
              <a:rPr lang="en-US" dirty="0"/>
              <a:t>Gas Range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42D54B-575B-4090-B17E-E17F8D6E722C}"/>
              </a:ext>
            </a:extLst>
          </p:cNvPr>
          <p:cNvSpPr txBox="1">
            <a:spLocks/>
          </p:cNvSpPr>
          <p:nvPr/>
        </p:nvSpPr>
        <p:spPr>
          <a:xfrm>
            <a:off x="0" y="3967268"/>
            <a:ext cx="7772400" cy="700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algn="ctr" defTabSz="5829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2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n w="317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$20 Gas Card with Showing &amp; Feedback</a:t>
            </a:r>
          </a:p>
        </p:txBody>
      </p:sp>
      <p:pic>
        <p:nvPicPr>
          <p:cNvPr id="7" name="Picture 6" descr="A large brick building with grass in front of a house&#10;&#10;Description automatically generated">
            <a:extLst>
              <a:ext uri="{FF2B5EF4-FFF2-40B4-BE49-F238E27FC236}">
                <a16:creationId xmlns:a16="http://schemas.microsoft.com/office/drawing/2014/main" id="{7C635313-354A-47FE-AB76-453C588A8E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938160"/>
            <a:ext cx="3657600" cy="2743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5DDB863-FB8A-4980-A162-3E342C04BF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916173"/>
            <a:ext cx="3657600" cy="27432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37B4824-06E4-45FD-87E3-F2F11F5B3815}"/>
              </a:ext>
            </a:extLst>
          </p:cNvPr>
          <p:cNvSpPr/>
          <p:nvPr/>
        </p:nvSpPr>
        <p:spPr>
          <a:xfrm>
            <a:off x="0" y="8425581"/>
            <a:ext cx="38862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/>
              <a:t>Penny Shaffer</a:t>
            </a:r>
          </a:p>
          <a:p>
            <a:r>
              <a:rPr lang="en-US" sz="1400" dirty="0"/>
              <a:t>Cell	(843) 475-0362</a:t>
            </a:r>
          </a:p>
          <a:p>
            <a:r>
              <a:rPr lang="en-US" sz="1400" dirty="0"/>
              <a:t>penny.shaffer@carolinaone.com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65ADC5-0327-43C1-92BA-CA587A85AC19}"/>
              </a:ext>
            </a:extLst>
          </p:cNvPr>
          <p:cNvSpPr/>
          <p:nvPr/>
        </p:nvSpPr>
        <p:spPr>
          <a:xfrm>
            <a:off x="3886200" y="8425581"/>
            <a:ext cx="38862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2000" b="1" dirty="0"/>
              <a:t>Cori Fisher</a:t>
            </a:r>
          </a:p>
          <a:p>
            <a:pPr algn="r"/>
            <a:r>
              <a:rPr lang="en-US" sz="1400" dirty="0"/>
              <a:t>Cell	(843) 952-6278</a:t>
            </a:r>
          </a:p>
          <a:p>
            <a:pPr algn="r"/>
            <a:r>
              <a:rPr lang="en-US" sz="1400" dirty="0"/>
              <a:t>cori.fisher@carolinaone.com</a:t>
            </a:r>
          </a:p>
        </p:txBody>
      </p:sp>
      <p:pic>
        <p:nvPicPr>
          <p:cNvPr id="12" name="Picture 11" descr="A screenshot of a cell phone&#10;&#10;Description automatically generated">
            <a:extLst>
              <a:ext uri="{FF2B5EF4-FFF2-40B4-BE49-F238E27FC236}">
                <a16:creationId xmlns:a16="http://schemas.microsoft.com/office/drawing/2014/main" id="{CF8541E6-979A-4531-8C4D-57CA2A08CB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840" y="8126704"/>
            <a:ext cx="1428750" cy="142875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6D5FB70-4E86-442E-886F-E40697026811}"/>
              </a:ext>
            </a:extLst>
          </p:cNvPr>
          <p:cNvSpPr/>
          <p:nvPr/>
        </p:nvSpPr>
        <p:spPr>
          <a:xfrm>
            <a:off x="0" y="9781401"/>
            <a:ext cx="7772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Carolina One Real Estate | 1530 Trolley Road | Summerville, SC 29485</a:t>
            </a:r>
          </a:p>
        </p:txBody>
      </p:sp>
    </p:spTree>
    <p:extLst>
      <p:ext uri="{BB962C8B-B14F-4D97-AF65-F5344CB8AC3E}">
        <p14:creationId xmlns:p14="http://schemas.microsoft.com/office/powerpoint/2010/main" val="484501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103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The Oaks at Indigo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Oaks at Indigo</dc:title>
  <dc:creator>A. Thomas Price</dc:creator>
  <cp:lastModifiedBy>A. Thomas Price</cp:lastModifiedBy>
  <cp:revision>2</cp:revision>
  <dcterms:created xsi:type="dcterms:W3CDTF">2019-10-28T17:59:12Z</dcterms:created>
  <dcterms:modified xsi:type="dcterms:W3CDTF">2019-10-28T18:08:37Z</dcterms:modified>
</cp:coreProperties>
</file>