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14" y="-519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fo@crecpm.com" TargetMode="External"/><Relationship Id="rId11" Type="http://schemas.openxmlformats.org/officeDocument/2006/relationships/image" Target="../media/image9.jpg"/><Relationship Id="rId5" Type="http://schemas.openxmlformats.org/officeDocument/2006/relationships/image" Target="../media/image4.png"/><Relationship Id="rId10" Type="http://schemas.openxmlformats.org/officeDocument/2006/relationships/image" Target="../media/image8.jpg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Featured Property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February 9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2018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7627329"/>
            <a:ext cx="1868827" cy="2491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267946"/>
              </p:ext>
            </p:extLst>
          </p:nvPr>
        </p:nvGraphicFramePr>
        <p:xfrm>
          <a:off x="0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6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2652" y="4563806"/>
            <a:ext cx="95530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 open floor plan townhouse in Carolina Cove. Conveniently located within walking distance to the West Ashley Greenway; great biking and walking trails. Just a short drive to I-526, shopping malls, dining, beaches and about 15 minutes from Downtown Charleston. Home is newly painted, new carpet upstairs, all new faucet fixtures, new HVAC, refrigerator and dishwasher. In unit washer/dryer combo upstairs. Water is included. There is also a wonderful private courtyard patio in the back of the house. Huge green space and trees lead out from the back gate. The complex has a club house, pool, gym and play park. Very well kept grounds.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88848" y="1600355"/>
            <a:ext cx="6681548" cy="2762250"/>
            <a:chOff x="252652" y="1518382"/>
            <a:chExt cx="6681548" cy="2762250"/>
          </a:xfrm>
        </p:grpSpPr>
        <p:sp>
          <p:nvSpPr>
            <p:cNvPr id="176" name="Rectangle 175"/>
            <p:cNvSpPr/>
            <p:nvPr/>
          </p:nvSpPr>
          <p:spPr>
            <a:xfrm>
              <a:off x="252652" y="1518382"/>
              <a:ext cx="6681548" cy="27622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3896796" y="2009325"/>
              <a:ext cx="3002244" cy="17803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8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415 Parkdale Drive 17-E</a:t>
              </a:r>
            </a:p>
            <a:p>
              <a:pPr algn="ctr"/>
              <a:endParaRPr lang="it-IT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it-IT" sz="1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Carolina Cove</a:t>
              </a:r>
            </a:p>
            <a:p>
              <a:pPr algn="ctr"/>
              <a:r>
                <a:rPr lang="it-IT" sz="1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Charleston, SC 29414</a:t>
              </a:r>
            </a:p>
            <a:p>
              <a:pPr algn="ctr"/>
              <a:r>
                <a:rPr lang="it-IT" sz="1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18002123</a:t>
              </a:r>
            </a:p>
            <a:p>
              <a:pPr algn="ctr"/>
              <a:r>
                <a:rPr lang="it-IT" sz="1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$1,200</a:t>
              </a:r>
              <a:endPara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8854" y="1561529"/>
              <a:ext cx="3567942" cy="267595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</p:grpSp>
      <p:pic>
        <p:nvPicPr>
          <p:cNvPr id="42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33600" y="7627329"/>
            <a:ext cx="1868827" cy="2491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43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4800" y="7627329"/>
            <a:ext cx="1868827" cy="2491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44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7627329"/>
            <a:ext cx="1868827" cy="2491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45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7200" y="7627329"/>
            <a:ext cx="1868827" cy="2491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187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Featured Property Week of February 9th,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112</cp:revision>
  <dcterms:created xsi:type="dcterms:W3CDTF">2006-08-16T00:00:00Z</dcterms:created>
  <dcterms:modified xsi:type="dcterms:W3CDTF">2018-02-09T22:11:59Z</dcterms:modified>
</cp:coreProperties>
</file>