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-7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460" y="278823"/>
            <a:ext cx="6034939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January 9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9732 Table Mountain Ln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Coosaw Preserve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Ladson, SC 29456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16030651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$2,200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2044316"/>
            <a:ext cx="2054353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5394 5th Fairway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Stono Ferry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Hollywood, SC 29449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17000528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$1,750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07" y="1654675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1493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1523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Barquentine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endParaRPr lang="en-U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Pirates Cove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16030984</a:t>
            </a:r>
          </a:p>
          <a:p>
            <a:pPr algn="ctr"/>
            <a:r>
              <a:rPr lang="en-US" sz="1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$3,000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000" y="3948685"/>
            <a:ext cx="2441448" cy="16276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266784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2411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Chatelain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Southampton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Mount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16029337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$1,500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5924" y="6057900"/>
            <a:ext cx="13716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451450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2419 Stingray Blvd</a:t>
            </a:r>
          </a:p>
          <a:p>
            <a:pPr algn="ctr"/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Northwoods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North Charleston, SC 29406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16028146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$1,600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609285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041700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1305 Island Club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Peninsula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16001411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$1,400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183 Charlesfort 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Spring Grove Plantation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Moncks Corner, SC 29461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16030192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$2,000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731332"/>
            <a:ext cx="200732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1040 Blockade Runner Parkway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River Birch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16027579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$2,300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029" y="8334084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3848100"/>
            <a:ext cx="2438401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662165"/>
            <a:ext cx="2441448" cy="11800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</TotalTime>
  <Words>170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January 9th,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90</cp:revision>
  <dcterms:created xsi:type="dcterms:W3CDTF">2006-08-16T00:00:00Z</dcterms:created>
  <dcterms:modified xsi:type="dcterms:W3CDTF">2017-01-09T18:10:53Z</dcterms:modified>
</cp:coreProperties>
</file>