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12801600"/>
  <p:notesSz cx="6858000" cy="9144000"/>
  <p:defaultTextStyle>
    <a:defPPr>
      <a:defRPr lang="en-US"/>
    </a:defPPr>
    <a:lvl1pPr marL="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0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1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20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2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3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398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4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5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1E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1764" y="-1260"/>
      </p:cViewPr>
      <p:guideLst>
        <p:guide orient="horz" pos="4032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3976797"/>
            <a:ext cx="85496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7254240"/>
            <a:ext cx="70408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512660"/>
            <a:ext cx="226314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12660"/>
            <a:ext cx="662178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8226214"/>
            <a:ext cx="8549640" cy="2542540"/>
          </a:xfrm>
        </p:spPr>
        <p:txBody>
          <a:bodyPr anchor="t"/>
          <a:lstStyle>
            <a:lvl1pPr algn="l">
              <a:defRPr sz="58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5425865"/>
            <a:ext cx="854964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53066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13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9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6122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2653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91839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5714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2245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865544"/>
            <a:ext cx="4444207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4059767"/>
            <a:ext cx="4444207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2865544"/>
            <a:ext cx="4445952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4059767"/>
            <a:ext cx="4445952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509694"/>
            <a:ext cx="3309144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509694"/>
            <a:ext cx="5622926" cy="10925811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5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2678854"/>
            <a:ext cx="3309144" cy="8756651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8961121"/>
            <a:ext cx="603504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1143846"/>
            <a:ext cx="6035040" cy="7680960"/>
          </a:xfrm>
        </p:spPr>
        <p:txBody>
          <a:bodyPr/>
          <a:lstStyle>
            <a:lvl1pPr marL="0" indent="0">
              <a:buNone/>
              <a:defRPr sz="4600"/>
            </a:lvl1pPr>
            <a:lvl2pPr marL="653066" indent="0">
              <a:buNone/>
              <a:defRPr sz="4000"/>
            </a:lvl2pPr>
            <a:lvl3pPr marL="1306132" indent="0">
              <a:buNone/>
              <a:defRPr sz="3500"/>
            </a:lvl3pPr>
            <a:lvl4pPr marL="1959200" indent="0">
              <a:buNone/>
              <a:defRPr sz="2800"/>
            </a:lvl4pPr>
            <a:lvl5pPr marL="2612266" indent="0">
              <a:buNone/>
              <a:defRPr sz="2800"/>
            </a:lvl5pPr>
            <a:lvl6pPr marL="3265332" indent="0">
              <a:buNone/>
              <a:defRPr sz="2800"/>
            </a:lvl6pPr>
            <a:lvl7pPr marL="3918398" indent="0">
              <a:buNone/>
              <a:defRPr sz="2800"/>
            </a:lvl7pPr>
            <a:lvl8pPr marL="4571466" indent="0">
              <a:buNone/>
              <a:defRPr sz="2800"/>
            </a:lvl8pPr>
            <a:lvl9pPr marL="5224532" indent="0">
              <a:buNone/>
              <a:defRPr sz="2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10019032"/>
            <a:ext cx="6035040" cy="1502409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12657"/>
            <a:ext cx="9052560" cy="2133600"/>
          </a:xfrm>
          <a:prstGeom prst="rect">
            <a:avLst/>
          </a:prstGeom>
        </p:spPr>
        <p:txBody>
          <a:bodyPr vert="horz" lIns="130613" tIns="65306" rIns="130613" bIns="6530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987043"/>
            <a:ext cx="9052560" cy="8448464"/>
          </a:xfrm>
          <a:prstGeom prst="rect">
            <a:avLst/>
          </a:prstGeom>
        </p:spPr>
        <p:txBody>
          <a:bodyPr vert="horz" lIns="130613" tIns="65306" rIns="130613" bIns="6530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11865188"/>
            <a:ext cx="31851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6132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00" indent="-489800" algn="l" defTabSz="1306132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233" indent="-408167" algn="l" defTabSz="1306132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667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733" indent="-326533" algn="l" defTabSz="1306132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799" indent="-326533" algn="l" defTabSz="1306132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18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44933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97999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0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0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1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20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2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3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398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4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5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0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hyperlink" Target="mailto:info@crecpm.com" TargetMode="External"/><Relationship Id="rId5" Type="http://schemas.openxmlformats.org/officeDocument/2006/relationships/image" Target="../media/image4.jpg"/><Relationship Id="rId10" Type="http://schemas.openxmlformats.org/officeDocument/2006/relationships/image" Target="../media/image9.pn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0" y="0"/>
            <a:ext cx="10058400" cy="1371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23460" y="278823"/>
            <a:ext cx="6034939" cy="787977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Available Rentals</a:t>
            </a:r>
            <a:br>
              <a:rPr lang="en-US" sz="32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24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Week of January 23</a:t>
            </a:r>
            <a:r>
              <a:rPr lang="en-US" sz="2400" baseline="300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</a:t>
            </a:r>
            <a:r>
              <a:rPr lang="en-US" sz="24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2017</a:t>
            </a:r>
            <a:endParaRPr lang="en-US" sz="3200" dirty="0">
              <a:solidFill>
                <a:srgbClr val="331E8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69" name="Group 68"/>
          <p:cNvGrpSpPr/>
          <p:nvPr/>
        </p:nvGrpSpPr>
        <p:grpSpPr>
          <a:xfrm>
            <a:off x="10712324" y="8306371"/>
            <a:ext cx="1551977" cy="1194173"/>
            <a:chOff x="2342160" y="4397790"/>
            <a:chExt cx="1551977" cy="1194173"/>
          </a:xfrm>
        </p:grpSpPr>
        <p:sp>
          <p:nvSpPr>
            <p:cNvPr id="70" name="Diagonal Stripe 69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 in under 24 hours!</a:t>
              </a:r>
            </a:p>
          </p:txBody>
        </p:sp>
      </p:grpSp>
      <p:sp>
        <p:nvSpPr>
          <p:cNvPr id="181" name="Rectangle 180"/>
          <p:cNvSpPr/>
          <p:nvPr/>
        </p:nvSpPr>
        <p:spPr>
          <a:xfrm>
            <a:off x="5285897" y="1536466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83" name="TextBox 182"/>
          <p:cNvSpPr txBox="1"/>
          <p:nvPr/>
        </p:nvSpPr>
        <p:spPr>
          <a:xfrm>
            <a:off x="7810500" y="1951983"/>
            <a:ext cx="2047398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129 Back Tee Circle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Legend Oaks Plantation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Summerville, SC 29485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17000471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$2,100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 </a:t>
            </a:r>
            <a:r>
              <a:rPr lang="en-US" sz="1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bd</a:t>
            </a: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/ 3.5 </a:t>
            </a:r>
            <a:r>
              <a:rPr lang="en-US" sz="1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</a:t>
            </a:r>
            <a:endParaRPr lang="en-US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5348" y="1650766"/>
            <a:ext cx="24384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76" name="Rectangle 175"/>
          <p:cNvSpPr/>
          <p:nvPr/>
        </p:nvSpPr>
        <p:spPr>
          <a:xfrm>
            <a:off x="304801" y="1536466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78" name="TextBox 177"/>
          <p:cNvSpPr txBox="1"/>
          <p:nvPr/>
        </p:nvSpPr>
        <p:spPr>
          <a:xfrm>
            <a:off x="2822448" y="1951983"/>
            <a:ext cx="2054353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4443 </a:t>
            </a:r>
            <a:r>
              <a:rPr lang="en-US" sz="12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Mixedwood</a:t>
            </a: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Drive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Woodside Manor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Ladson, SC 29456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16027216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$1,100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 </a:t>
            </a:r>
            <a:r>
              <a:rPr lang="en-US" sz="1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bd</a:t>
            </a: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/ 1.5 </a:t>
            </a:r>
            <a:r>
              <a:rPr lang="en-US" sz="1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</a:t>
            </a:r>
            <a:endParaRPr lang="en-US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6207" y="1650766"/>
            <a:ext cx="24384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86" name="Rectangle 185"/>
          <p:cNvSpPr/>
          <p:nvPr/>
        </p:nvSpPr>
        <p:spPr>
          <a:xfrm>
            <a:off x="304801" y="37338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88" name="TextBox 187"/>
          <p:cNvSpPr txBox="1"/>
          <p:nvPr/>
        </p:nvSpPr>
        <p:spPr>
          <a:xfrm>
            <a:off x="2822448" y="4149317"/>
            <a:ext cx="2054353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1523 </a:t>
            </a:r>
            <a:r>
              <a:rPr lang="en-US" sz="12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Barquentine</a:t>
            </a: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Dr</a:t>
            </a:r>
            <a:endParaRPr lang="en-US" sz="12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Pirates Cove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Mt Pleasant, SC 29464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16030984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$3,000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 </a:t>
            </a:r>
            <a:r>
              <a:rPr lang="en-US" sz="1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bd</a:t>
            </a: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/ 3 </a:t>
            </a:r>
            <a:r>
              <a:rPr lang="en-US" sz="1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</a:t>
            </a:r>
            <a:endParaRPr lang="en-US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1000" y="3948685"/>
            <a:ext cx="2441448" cy="16276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96" name="Rectangle 195"/>
          <p:cNvSpPr/>
          <p:nvPr/>
        </p:nvSpPr>
        <p:spPr>
          <a:xfrm>
            <a:off x="304801" y="59436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98" name="TextBox 197"/>
          <p:cNvSpPr txBox="1"/>
          <p:nvPr/>
        </p:nvSpPr>
        <p:spPr>
          <a:xfrm>
            <a:off x="2822448" y="6359117"/>
            <a:ext cx="2054353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124 Maywood Drive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Spring Grove Plantation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Moncks Corner, SC 29461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17000086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$1,600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 </a:t>
            </a:r>
            <a:r>
              <a:rPr lang="en-US" sz="1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bd</a:t>
            </a: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/ 2.5 </a:t>
            </a:r>
            <a:r>
              <a:rPr lang="en-US" sz="1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</a:t>
            </a:r>
            <a:endParaRPr lang="en-US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1000" y="6057900"/>
            <a:ext cx="24384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206" name="Rectangle 205"/>
          <p:cNvSpPr/>
          <p:nvPr/>
        </p:nvSpPr>
        <p:spPr>
          <a:xfrm>
            <a:off x="5285897" y="59436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08" name="TextBox 207"/>
          <p:cNvSpPr txBox="1"/>
          <p:nvPr/>
        </p:nvSpPr>
        <p:spPr>
          <a:xfrm>
            <a:off x="7810499" y="6359117"/>
            <a:ext cx="2047398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2419 Stingray Blvd</a:t>
            </a:r>
          </a:p>
          <a:p>
            <a:pPr algn="ctr"/>
            <a:r>
              <a:rPr lang="en-US" sz="1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Northwoods</a:t>
            </a: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Pointe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 Charleston, SC 29406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16028146</a:t>
            </a:r>
          </a:p>
          <a:p>
            <a:pPr algn="ctr"/>
            <a:r>
              <a:rPr lang="en-US"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$1,550</a:t>
            </a:r>
            <a:endParaRPr lang="en-US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 </a:t>
            </a:r>
            <a:r>
              <a:rPr lang="en-US" sz="1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bd</a:t>
            </a: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/ 2.5 </a:t>
            </a:r>
            <a:r>
              <a:rPr lang="en-US" sz="1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</a:t>
            </a:r>
            <a:endParaRPr lang="en-US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0" name="Picture 1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5348" y="6057900"/>
            <a:ext cx="24384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211" name="Rectangle 210"/>
          <p:cNvSpPr/>
          <p:nvPr/>
        </p:nvSpPr>
        <p:spPr>
          <a:xfrm>
            <a:off x="5285897" y="8223482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13" name="TextBox 212"/>
          <p:cNvSpPr txBox="1"/>
          <p:nvPr/>
        </p:nvSpPr>
        <p:spPr>
          <a:xfrm>
            <a:off x="7810499" y="8638999"/>
            <a:ext cx="2047398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1305 Island Club </a:t>
            </a:r>
            <a:r>
              <a:rPr lang="en-US" sz="12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Dr</a:t>
            </a: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B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Peninsula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Charleston, SC 29492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16001411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$1,400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 </a:t>
            </a:r>
            <a:r>
              <a:rPr lang="en-US" sz="1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bd</a:t>
            </a: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/ 2.5 </a:t>
            </a:r>
            <a:r>
              <a:rPr lang="en-US" sz="1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</a:t>
            </a:r>
            <a:endParaRPr lang="en-US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91" name="Rectangle 190"/>
          <p:cNvSpPr/>
          <p:nvPr/>
        </p:nvSpPr>
        <p:spPr>
          <a:xfrm>
            <a:off x="5285897" y="37338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93" name="TextBox 192"/>
          <p:cNvSpPr txBox="1"/>
          <p:nvPr/>
        </p:nvSpPr>
        <p:spPr>
          <a:xfrm>
            <a:off x="7810500" y="4149317"/>
            <a:ext cx="2047398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330 Concord Street 3B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Dockside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Charleston, SC 29401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16028335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$3,000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 </a:t>
            </a:r>
            <a:r>
              <a:rPr lang="en-US" sz="1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bd</a:t>
            </a: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/ 2.5 </a:t>
            </a:r>
            <a:r>
              <a:rPr lang="en-US" sz="1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</a:t>
            </a:r>
            <a:endParaRPr lang="en-US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304801" y="8223482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79" name="TextBox 78"/>
          <p:cNvSpPr txBox="1"/>
          <p:nvPr/>
        </p:nvSpPr>
        <p:spPr>
          <a:xfrm>
            <a:off x="2869480" y="8546666"/>
            <a:ext cx="2007321" cy="1411032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1040 Blockade Runner Parkway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River Birch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Summerville, SC 29485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16027579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$2,300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 </a:t>
            </a:r>
            <a:r>
              <a:rPr lang="en-US" sz="1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bd</a:t>
            </a: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/ 2.5 </a:t>
            </a:r>
            <a:r>
              <a:rPr lang="en-US" sz="1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</a:t>
            </a:r>
            <a:endParaRPr lang="en-US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80" name="Picture 1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6029" y="8337782"/>
            <a:ext cx="24384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61" y="68962"/>
            <a:ext cx="3924300" cy="105727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097" y="10363200"/>
            <a:ext cx="1651503" cy="1563489"/>
          </a:xfrm>
          <a:prstGeom prst="rect">
            <a:avLst/>
          </a:prstGeom>
        </p:spPr>
      </p:pic>
      <p:grpSp>
        <p:nvGrpSpPr>
          <p:cNvPr id="21" name="Group 20"/>
          <p:cNvGrpSpPr/>
          <p:nvPr/>
        </p:nvGrpSpPr>
        <p:grpSpPr>
          <a:xfrm>
            <a:off x="7377986" y="10439400"/>
            <a:ext cx="1930535" cy="1522910"/>
            <a:chOff x="7987377" y="10999290"/>
            <a:chExt cx="1930535" cy="1522910"/>
          </a:xfrm>
        </p:grpSpPr>
        <p:sp>
          <p:nvSpPr>
            <p:cNvPr id="96" name="Rectangle 95"/>
            <p:cNvSpPr/>
            <p:nvPr/>
          </p:nvSpPr>
          <p:spPr>
            <a:xfrm>
              <a:off x="7987377" y="12096053"/>
              <a:ext cx="1930535" cy="426147"/>
            </a:xfrm>
            <a:prstGeom prst="rect">
              <a:avLst/>
            </a:prstGeom>
          </p:spPr>
          <p:txBody>
            <a:bodyPr wrap="square" lIns="117226" tIns="58613" rIns="117226" bIns="58613">
              <a:spAutoFit/>
            </a:bodyPr>
            <a:lstStyle/>
            <a:p>
              <a:pPr algn="ctr"/>
              <a:r>
                <a:rPr lang="en-US" sz="1000" i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Watch our video to learn more about our services!</a:t>
              </a:r>
            </a:p>
          </p:txBody>
        </p:sp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87377" y="10999290"/>
              <a:ext cx="1930535" cy="1092820"/>
            </a:xfrm>
            <a:prstGeom prst="rect">
              <a:avLst/>
            </a:prstGeom>
          </p:spPr>
        </p:pic>
      </p:grp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0342417"/>
              </p:ext>
            </p:extLst>
          </p:nvPr>
        </p:nvGraphicFramePr>
        <p:xfrm>
          <a:off x="1" y="10719173"/>
          <a:ext cx="10058400" cy="24634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52800">
                  <a:extLst>
                    <a:ext uri="{9D8B030D-6E8A-4147-A177-3AD203B41FA5}">
                      <a16:colId xmlns:a16="http://schemas.microsoft.com/office/drawing/2014/main" val="3634502987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3432988252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4001316320"/>
                    </a:ext>
                  </a:extLst>
                </a:gridCol>
              </a:tblGrid>
              <a:tr h="1444124"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(843) 574-9100</a:t>
                      </a:r>
                    </a:p>
                    <a:p>
                      <a:pPr algn="ctr"/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1"/>
                        </a:rPr>
                        <a:t>info@crecpm.com</a:t>
                      </a:r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</a:t>
                      </a:r>
                    </a:p>
                    <a:p>
                      <a:pPr algn="ctr"/>
                      <a:endParaRPr lang="en-US" sz="1400" b="0" dirty="0">
                        <a:solidFill>
                          <a:srgbClr val="331E8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331E80"/>
                          </a:solidFill>
                          <a:latin typeface="Bradley Hand ITC" panose="03070402050302030203" pitchFamily="66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Sit back, Relax...We've Got This!</a:t>
                      </a:r>
                      <a:endParaRPr lang="en-US" sz="1000" b="0" dirty="0">
                        <a:solidFill>
                          <a:srgbClr val="331E80"/>
                        </a:solidFill>
                        <a:latin typeface="Bradley Hand ITC" panose="03070402050302030203" pitchFamily="66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2711365"/>
                  </a:ext>
                </a:extLst>
              </a:tr>
              <a:tr h="1019303"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118 West Richardson Avenue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Summerville, SC 29483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3301 </a:t>
                      </a:r>
                      <a:r>
                        <a:rPr lang="en-US" sz="1000" b="0" dirty="0" err="1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Salterbeck</a:t>
                      </a: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St</a:t>
                      </a:r>
                      <a:b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</a:b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Suite 100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Mt. Pleasant, SC 29466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2000 Sam </a:t>
                      </a:r>
                      <a:r>
                        <a:rPr lang="en-US" sz="1000" b="0" dirty="0" err="1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Rittenberg</a:t>
                      </a: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Blvd</a:t>
                      </a:r>
                      <a:b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</a:b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Suite 118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Charleston, SC 29407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1585811"/>
                  </a:ext>
                </a:extLst>
              </a:tr>
            </a:tbl>
          </a:graphicData>
        </a:graphic>
      </p:graphicFrame>
      <p:pic>
        <p:nvPicPr>
          <p:cNvPr id="37" name="Picture 36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08749" y="3848100"/>
            <a:ext cx="13716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pic>
        <p:nvPicPr>
          <p:cNvPr id="38" name="Picture 16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5348" y="8662166"/>
            <a:ext cx="2441448" cy="118003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799</TotalTime>
  <Words>209</Words>
  <Application>Microsoft Office PowerPoint</Application>
  <PresentationFormat>Custom</PresentationFormat>
  <Paragraphs>61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Bradley Hand ITC</vt:lpstr>
      <vt:lpstr>Calibri</vt:lpstr>
      <vt:lpstr>Open Sans</vt:lpstr>
      <vt:lpstr>Office Theme</vt:lpstr>
      <vt:lpstr>Available Rentals Week of January 23th, 2017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A. Thomas Price</cp:lastModifiedBy>
  <cp:revision>91</cp:revision>
  <dcterms:created xsi:type="dcterms:W3CDTF">2006-08-16T00:00:00Z</dcterms:created>
  <dcterms:modified xsi:type="dcterms:W3CDTF">2017-01-23T13:58:14Z</dcterms:modified>
</cp:coreProperties>
</file>