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1764" y="-690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hyperlink" Target="mailto:info@crecpm.com" TargetMode="External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460" y="278823"/>
            <a:ext cx="6034939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January 30</a:t>
            </a:r>
            <a:r>
              <a:rPr lang="en-US" sz="2400" baseline="300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2017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85897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810500" y="1951983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129 Back Tee Circle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Legend Oaks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17000471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$2,100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3.5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304801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822448" y="1951983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4443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Mixedwood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Woodside Manor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Ladson, SC 29456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16027216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$1,100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1.5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207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86" name="Rectangle 185"/>
          <p:cNvSpPr/>
          <p:nvPr/>
        </p:nvSpPr>
        <p:spPr>
          <a:xfrm>
            <a:off x="304801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822448" y="4149317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1523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Barquentine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</a:t>
            </a:r>
            <a:endParaRPr lang="en-US" sz="1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Pirates Cove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Mt Pleasant, SC 29464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16030984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$2,900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3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000" y="3948685"/>
            <a:ext cx="2441448" cy="16276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304801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822448" y="6359117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124 Maywood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Spring Grove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Moncks Corner, SC 29461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17000086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2.5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000" y="6057900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85897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810499" y="63591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2419 Stingray Blvd</a:t>
            </a:r>
          </a:p>
          <a:p>
            <a:pPr algn="ctr"/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Northwoods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Pointe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 Charleston, SC 29406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16028146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$1,550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2.5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6057900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11" name="Rectangle 210"/>
          <p:cNvSpPr/>
          <p:nvPr/>
        </p:nvSpPr>
        <p:spPr>
          <a:xfrm>
            <a:off x="5285897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810499" y="8638999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1305 Island Club Drive C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Peninsula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29492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17000085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3.5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1" name="Rectangle 190"/>
          <p:cNvSpPr/>
          <p:nvPr/>
        </p:nvSpPr>
        <p:spPr>
          <a:xfrm>
            <a:off x="5285897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3" name="TextBox 192"/>
          <p:cNvSpPr txBox="1"/>
          <p:nvPr/>
        </p:nvSpPr>
        <p:spPr>
          <a:xfrm>
            <a:off x="7810500" y="4056984"/>
            <a:ext cx="2047398" cy="1411032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7935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Edgebrook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Cr 2208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Park at Rivers Edge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North Charleston, SC 29418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17002051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$1,000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2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304801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869480" y="8546666"/>
            <a:ext cx="2007321" cy="1411032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1040 Blockade Runner Parkway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River Birch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16027579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$2,300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2.5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029" y="8337782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42417"/>
              </p:ext>
            </p:extLst>
          </p:nvPr>
        </p:nvGraphicFramePr>
        <p:xfrm>
          <a:off x="1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3848100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38" name="Picture 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8748" y="8337782"/>
            <a:ext cx="1371599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806</TotalTime>
  <Words>214</Words>
  <Application>Microsoft Office PowerPoint</Application>
  <PresentationFormat>Custom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January 30th,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93</cp:revision>
  <dcterms:created xsi:type="dcterms:W3CDTF">2006-08-16T00:00:00Z</dcterms:created>
  <dcterms:modified xsi:type="dcterms:W3CDTF">2017-01-30T14:10:12Z</dcterms:modified>
</cp:coreProperties>
</file>