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876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February 20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129 Back Tee Circle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Legend Oaks Plantation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17000471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$2,100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</a:t>
            </a:r>
            <a:r>
              <a:rPr lang="en-US" sz="1200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3.5 </a:t>
            </a:r>
            <a:r>
              <a:rPr lang="en-US" sz="1200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872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4443 </a:t>
            </a:r>
            <a:r>
              <a:rPr lang="en-US" sz="1200" b="1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Mixedwood</a:t>
            </a:r>
            <a:r>
              <a:rPr lang="en-US" sz="12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Woodside Manor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16027216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$1,000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1.5 </a:t>
            </a:r>
            <a:r>
              <a:rPr lang="en-US" sz="1200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03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1493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1523 </a:t>
            </a:r>
            <a:r>
              <a:rPr lang="en-US" sz="1200" b="1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Barquentine</a:t>
            </a:r>
            <a:r>
              <a:rPr lang="en-US" sz="12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200" b="1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Pirates Cove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29464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16030984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$2,900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3 </a:t>
            </a:r>
            <a:r>
              <a:rPr lang="en-US" sz="1200" dirty="0" err="1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7079" y="3948685"/>
            <a:ext cx="2441448" cy="1627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7891 Champion Way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Park at Rivers Edge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 Charleston, SC 29418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17004231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2.5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43" y="6057900"/>
            <a:ext cx="1918321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3329 Toomer Kiln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17003281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4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872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107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Sandlewood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Corey Gardens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17004226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1.5 Bath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3501 Walter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Cedar Springs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Johns Island, SC 29455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17002693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$2,000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638999"/>
            <a:ext cx="200732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8808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Shadowglen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 Park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 Charleston, SC 29420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17003910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03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872" y="3949700"/>
            <a:ext cx="2438400" cy="162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6639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212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February 20th,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95</cp:revision>
  <dcterms:created xsi:type="dcterms:W3CDTF">2006-08-16T00:00:00Z</dcterms:created>
  <dcterms:modified xsi:type="dcterms:W3CDTF">2017-02-20T12:22:47Z</dcterms:modified>
</cp:coreProperties>
</file>