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1764" y="48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hyperlink" Target="mailto:info@crecpm.com" TargetMode="External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460" y="278823"/>
            <a:ext cx="6034939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</a:t>
            </a:r>
            <a:r>
              <a:rPr lang="en-US" sz="240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February 27</a:t>
            </a:r>
            <a:r>
              <a:rPr lang="en-US" sz="2400" baseline="3000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2017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5285897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7810500" y="1951983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105 Applebee Court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Crowfield Plantation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Goose Creek, SC 29445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17004225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$2,500</a:t>
            </a:r>
            <a:b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Bed</a:t>
            </a:r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2.5 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Bath</a:t>
            </a:r>
            <a:endParaRPr lang="en-US" sz="1200" dirty="0">
              <a:solidFill>
                <a:sysClr val="windowText" lastClr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72159" y="1650766"/>
            <a:ext cx="1647825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76" name="Rectangle 175"/>
          <p:cNvSpPr/>
          <p:nvPr/>
        </p:nvSpPr>
        <p:spPr>
          <a:xfrm>
            <a:off x="304801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2822448" y="1951983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430 Gianna Lane</a:t>
            </a:r>
          </a:p>
          <a:p>
            <a:pPr algn="ctr"/>
            <a:r>
              <a:rPr lang="en-US" sz="1200" dirty="0" err="1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Sophias</a:t>
            </a:r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Landing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Goose Creek, SC 29445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17004597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$1,800</a:t>
            </a:r>
            <a:br>
              <a:rPr lang="en-US" sz="1200" b="1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2.5 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Bath</a:t>
            </a:r>
            <a:endParaRPr lang="en-US" sz="1200" dirty="0">
              <a:solidFill>
                <a:sysClr val="windowText" lastClr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8603" y="165076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86" name="Rectangle 185"/>
          <p:cNvSpPr/>
          <p:nvPr/>
        </p:nvSpPr>
        <p:spPr>
          <a:xfrm>
            <a:off x="304801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8" name="TextBox 187"/>
          <p:cNvSpPr txBox="1"/>
          <p:nvPr/>
        </p:nvSpPr>
        <p:spPr>
          <a:xfrm>
            <a:off x="2822448" y="4149317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1523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Barquentine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</a:t>
            </a:r>
            <a:endParaRPr lang="en-US" sz="1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Pirates Cove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Mt Pleasant, SC 29464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16030984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$2,900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3 Bath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7079" y="3948685"/>
            <a:ext cx="2441448" cy="16276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6" name="Rectangle 195"/>
          <p:cNvSpPr/>
          <p:nvPr/>
        </p:nvSpPr>
        <p:spPr>
          <a:xfrm>
            <a:off x="304801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8" name="TextBox 197"/>
          <p:cNvSpPr txBox="1"/>
          <p:nvPr/>
        </p:nvSpPr>
        <p:spPr>
          <a:xfrm>
            <a:off x="2822448" y="6359117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7891 Champion Way B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Park at Rivers Edge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 Charleston, SC 29418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17004231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$1,250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Bed / 2.5 Bath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643" y="6057900"/>
            <a:ext cx="1918321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06" name="Rectangle 205"/>
          <p:cNvSpPr/>
          <p:nvPr/>
        </p:nvSpPr>
        <p:spPr>
          <a:xfrm>
            <a:off x="5285897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8" name="TextBox 207"/>
          <p:cNvSpPr txBox="1"/>
          <p:nvPr/>
        </p:nvSpPr>
        <p:spPr>
          <a:xfrm>
            <a:off x="7810499" y="63591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3329 Toomer Kiln Circle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Park West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Mt Pleasant, SC 29466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17003281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$3,250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4 Bath</a:t>
            </a: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6872" y="6057900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11" name="Rectangle 210"/>
          <p:cNvSpPr/>
          <p:nvPr/>
        </p:nvSpPr>
        <p:spPr>
          <a:xfrm>
            <a:off x="5285897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7810499" y="8638999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107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Sandlewood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Corey Gardens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29483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17004226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$1,100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1.5 Bath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5285897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3" name="TextBox 192"/>
          <p:cNvSpPr txBox="1"/>
          <p:nvPr/>
        </p:nvSpPr>
        <p:spPr>
          <a:xfrm>
            <a:off x="7810500" y="41493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1305 Island Club Drive C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Peninsula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29492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17000085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3.5 Bath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04801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869480" y="8638999"/>
            <a:ext cx="2007321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8808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Shadowglen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 Park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 Charleston, SC 29420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17003910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$1,300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2 Bath</a:t>
            </a:r>
          </a:p>
        </p:txBody>
      </p:sp>
      <p:pic>
        <p:nvPicPr>
          <p:cNvPr id="80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8603" y="8337782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42417"/>
              </p:ext>
            </p:extLst>
          </p:nvPr>
        </p:nvGraphicFramePr>
        <p:xfrm>
          <a:off x="1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86472" y="3949700"/>
            <a:ext cx="1219200" cy="1625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38" name="Picture 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8336639"/>
            <a:ext cx="2441448" cy="18310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</TotalTime>
  <Words>203</Words>
  <Application>Microsoft Office PowerPoint</Application>
  <PresentationFormat>Custom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February 27th,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97</cp:revision>
  <dcterms:created xsi:type="dcterms:W3CDTF">2006-08-16T00:00:00Z</dcterms:created>
  <dcterms:modified xsi:type="dcterms:W3CDTF">2017-02-28T19:45:53Z</dcterms:modified>
</cp:coreProperties>
</file>