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262" y="3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March 6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Applebee Court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$2,500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72159" y="1650766"/>
            <a:ext cx="1647825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$2,100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03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$2,900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3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7079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7891 Champion Way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Park at Rivers Edge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17004231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43" y="6057900"/>
            <a:ext cx="191832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3329 Toomer Kiln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17003281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4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2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199 Charlesfort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17005604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Drive C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17000085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3.5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8808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Shadowglen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 Park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17003910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03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6472" y="3949700"/>
            <a:ext cx="12192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187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March 6th,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98</cp:revision>
  <dcterms:created xsi:type="dcterms:W3CDTF">2006-08-16T00:00:00Z</dcterms:created>
  <dcterms:modified xsi:type="dcterms:W3CDTF">2017-03-06T13:01:58Z</dcterms:modified>
</cp:coreProperties>
</file>