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March 13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Applebee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72160" y="1650766"/>
            <a:ext cx="1647825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7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056984"/>
            <a:ext cx="2054353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45 Sycamore Ave 1434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Concord West of The Ashley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17006905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Bed / 1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3848100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7891 Champion Way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17004231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157" y="6057900"/>
            <a:ext cx="191832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81 Ashley Avenue A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Harleston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Village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17006277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6159500"/>
            <a:ext cx="24384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199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17005604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Drive C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3.5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8808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Shadowglen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 Park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17003910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7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6472" y="3949700"/>
            <a:ext cx="12192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195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March 13th,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99</cp:revision>
  <dcterms:created xsi:type="dcterms:W3CDTF">2006-08-16T00:00:00Z</dcterms:created>
  <dcterms:modified xsi:type="dcterms:W3CDTF">2017-03-13T11:52:40Z</dcterms:modified>
</cp:coreProperties>
</file>