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1764" y="-672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hyperlink" Target="mailto:info@crecpm.com" TargetMode="External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85897" y="278823"/>
            <a:ext cx="4572000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March 20</a:t>
            </a:r>
            <a:r>
              <a:rPr lang="en-US" sz="2400" baseline="300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2017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5285897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7810500" y="1951983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105 Applebee Court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Crowfield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Goose Creek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17004225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$2,500</a:t>
            </a:r>
            <a:b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2.5 Bath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72160" y="1650766"/>
            <a:ext cx="1647825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76" name="Rectangle 175"/>
          <p:cNvSpPr/>
          <p:nvPr/>
        </p:nvSpPr>
        <p:spPr>
          <a:xfrm>
            <a:off x="304801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2822448" y="1951983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129 Back Tee Circle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Legend Oaks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17000471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$2,000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3.5 Bath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2117" y="165076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86" name="Rectangle 185"/>
          <p:cNvSpPr/>
          <p:nvPr/>
        </p:nvSpPr>
        <p:spPr>
          <a:xfrm>
            <a:off x="304801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8" name="TextBox 187"/>
          <p:cNvSpPr txBox="1"/>
          <p:nvPr/>
        </p:nvSpPr>
        <p:spPr>
          <a:xfrm>
            <a:off x="2822448" y="4056984"/>
            <a:ext cx="2054353" cy="1411032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45 Sycamore Ave 1434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Concord West of The Ashley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29407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17006905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$1,100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 Bed / 1 Bath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2118" y="3848100"/>
            <a:ext cx="2438399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6" name="Rectangle 195"/>
          <p:cNvSpPr/>
          <p:nvPr/>
        </p:nvSpPr>
        <p:spPr>
          <a:xfrm>
            <a:off x="304801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8" name="TextBox 197"/>
          <p:cNvSpPr txBox="1"/>
          <p:nvPr/>
        </p:nvSpPr>
        <p:spPr>
          <a:xfrm>
            <a:off x="2822448" y="6359117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7891 Champion Way B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Park at Rivers Edge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North Charleston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17004231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$1,250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Bed / 2.5 Bath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2157" y="6057900"/>
            <a:ext cx="1918321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06" name="Rectangle 205"/>
          <p:cNvSpPr/>
          <p:nvPr/>
        </p:nvSpPr>
        <p:spPr>
          <a:xfrm>
            <a:off x="5285897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8" name="TextBox 207"/>
          <p:cNvSpPr txBox="1"/>
          <p:nvPr/>
        </p:nvSpPr>
        <p:spPr>
          <a:xfrm>
            <a:off x="7810499" y="63591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404 Brookfield Lane 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Liberty Hall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Goose Creek, SC 29445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17007278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3 Bath</a:t>
            </a: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6873" y="6057900"/>
            <a:ext cx="2438399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11" name="Rectangle 210"/>
          <p:cNvSpPr/>
          <p:nvPr/>
        </p:nvSpPr>
        <p:spPr>
          <a:xfrm>
            <a:off x="5285897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7810499" y="8454333"/>
            <a:ext cx="2047398" cy="1595698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7935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Edgebrook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Circle #2208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Park at Rivers Edge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North Charleston, SC 29418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17002051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$1,000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Bed / 2 Bath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5285897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3" name="TextBox 192"/>
          <p:cNvSpPr txBox="1"/>
          <p:nvPr/>
        </p:nvSpPr>
        <p:spPr>
          <a:xfrm>
            <a:off x="7810500" y="41493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502 Pond Pine Trail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 Wood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29483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17007274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$1,300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Bed / 2.5 Bath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04801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869480" y="8638999"/>
            <a:ext cx="2007321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2102 Rockport Court </a:t>
            </a:r>
          </a:p>
          <a:p>
            <a:pPr algn="ctr"/>
            <a:r>
              <a:rPr lang="nb-NO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 Glen</a:t>
            </a:r>
          </a:p>
          <a:p>
            <a:pPr algn="ctr"/>
            <a:r>
              <a:rPr lang="nb-NO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29483</a:t>
            </a:r>
          </a:p>
          <a:p>
            <a:pPr algn="ctr"/>
            <a:r>
              <a:rPr lang="nb-NO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17007277</a:t>
            </a:r>
          </a:p>
          <a:p>
            <a:pPr algn="ctr"/>
            <a:r>
              <a:rPr lang="nb-NO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$1,250</a:t>
            </a:r>
          </a:p>
          <a:p>
            <a:pPr algn="ctr"/>
            <a:r>
              <a:rPr lang="nb-NO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2 Bath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80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2117" y="8337782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42417"/>
              </p:ext>
            </p:extLst>
          </p:nvPr>
        </p:nvGraphicFramePr>
        <p:xfrm>
          <a:off x="1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3823255"/>
            <a:ext cx="2441448" cy="18310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38" name="Picture 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8336639"/>
            <a:ext cx="2441448" cy="18310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878</TotalTime>
  <Words>207</Words>
  <Application>Microsoft Office PowerPoint</Application>
  <PresentationFormat>Custom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March 20th,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100</cp:revision>
  <dcterms:created xsi:type="dcterms:W3CDTF">2006-08-16T00:00:00Z</dcterms:created>
  <dcterms:modified xsi:type="dcterms:W3CDTF">2017-03-20T12:15:00Z</dcterms:modified>
</cp:coreProperties>
</file>