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1824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June 26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th,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2244 Ashley Crossing Drive 616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Arboretum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17012337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$1,050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Bed / 1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1649624"/>
            <a:ext cx="2441445" cy="1831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2327 W Palmer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17012841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$1,900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641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1659 Fishbone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Fenwick Woods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Johns Island, SC 29455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17013991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642" y="3848101"/>
            <a:ext cx="2438398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919 Randall Drive 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Old Mt Pleasant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17015170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1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8" y="6056758"/>
            <a:ext cx="2441446" cy="18310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8946 Planters Row Lane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Wescott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17015972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$1,425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6873" y="6057900"/>
            <a:ext cx="24383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1414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Elfe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Street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Daniel Island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17017685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$2,500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3498 Toomer Kiln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17015299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$2,900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129 Back Tee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Legend Oaks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17000471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$1,850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3.5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641" y="8337782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3846957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6639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209</Words>
  <Application>Microsoft Office PowerPoint</Application>
  <PresentationFormat>Custom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June 26th,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104</cp:revision>
  <dcterms:created xsi:type="dcterms:W3CDTF">2006-08-16T00:00:00Z</dcterms:created>
  <dcterms:modified xsi:type="dcterms:W3CDTF">2017-06-26T14:18:55Z</dcterms:modified>
</cp:coreProperties>
</file>