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1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1764" y="48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hyperlink" Target="mailto:info@crecpm.com" TargetMode="External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0" y="0"/>
            <a:ext cx="10058400" cy="1371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85897" y="278823"/>
            <a:ext cx="4572000" cy="787977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Available Rentals</a:t>
            </a:r>
            <a:br>
              <a:rPr lang="en-US" sz="32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Week of July 17</a:t>
            </a:r>
            <a:r>
              <a:rPr lang="en-US" sz="2400" baseline="300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th,</a:t>
            </a:r>
            <a:r>
              <a:rPr lang="en-US" sz="2400" dirty="0">
                <a:solidFill>
                  <a:srgbClr val="331E8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2017</a:t>
            </a:r>
            <a:endParaRPr lang="en-US" sz="3200" dirty="0">
              <a:solidFill>
                <a:srgbClr val="331E8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in under 24 hours!</a:t>
              </a:r>
            </a:p>
          </p:txBody>
        </p:sp>
      </p:grpSp>
      <p:sp>
        <p:nvSpPr>
          <p:cNvPr id="181" name="Rectangle 180"/>
          <p:cNvSpPr/>
          <p:nvPr/>
        </p:nvSpPr>
        <p:spPr>
          <a:xfrm>
            <a:off x="5285897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3" name="TextBox 182"/>
          <p:cNvSpPr txBox="1"/>
          <p:nvPr/>
        </p:nvSpPr>
        <p:spPr>
          <a:xfrm>
            <a:off x="7810500" y="1951983"/>
            <a:ext cx="2047398" cy="1411032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2244 Ashley Crossing Drive 616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Arboretum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17012337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$990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 Bed / 1 Bath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9" y="1649624"/>
            <a:ext cx="2441445" cy="18310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76" name="Rectangle 175"/>
          <p:cNvSpPr/>
          <p:nvPr/>
        </p:nvSpPr>
        <p:spPr>
          <a:xfrm>
            <a:off x="304801" y="1536466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78" name="TextBox 177"/>
          <p:cNvSpPr txBox="1"/>
          <p:nvPr/>
        </p:nvSpPr>
        <p:spPr>
          <a:xfrm>
            <a:off x="2822448" y="1951983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796 Bunkhouse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Shadows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Charleston, SC 29414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17017703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$1,700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 Bath</a:t>
            </a: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641" y="1650766"/>
            <a:ext cx="2438400" cy="1828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86" name="Rectangle 185"/>
          <p:cNvSpPr/>
          <p:nvPr/>
        </p:nvSpPr>
        <p:spPr>
          <a:xfrm>
            <a:off x="304801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88" name="TextBox 187"/>
          <p:cNvSpPr txBox="1"/>
          <p:nvPr/>
        </p:nvSpPr>
        <p:spPr>
          <a:xfrm>
            <a:off x="2822448" y="41493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1659 Fishbone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Fenwick Woods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Johns Island, SC 29455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17013991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$2,250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2.5 Bath</a:t>
            </a:r>
          </a:p>
        </p:txBody>
      </p:sp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642" y="3848101"/>
            <a:ext cx="2438398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196" name="Rectangle 195"/>
          <p:cNvSpPr/>
          <p:nvPr/>
        </p:nvSpPr>
        <p:spPr>
          <a:xfrm>
            <a:off x="304801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8" name="TextBox 197"/>
          <p:cNvSpPr txBox="1"/>
          <p:nvPr/>
        </p:nvSpPr>
        <p:spPr>
          <a:xfrm>
            <a:off x="2822448" y="6359117"/>
            <a:ext cx="2054353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1543 Harriman Street 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Carolina Park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17020023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$3,200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 Bed / 3.5 Bath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2118" y="6158485"/>
            <a:ext cx="2441446" cy="16276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06" name="Rectangle 205"/>
          <p:cNvSpPr/>
          <p:nvPr/>
        </p:nvSpPr>
        <p:spPr>
          <a:xfrm>
            <a:off x="5285897" y="59436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08" name="TextBox 207"/>
          <p:cNvSpPr txBox="1"/>
          <p:nvPr/>
        </p:nvSpPr>
        <p:spPr>
          <a:xfrm>
            <a:off x="7810499" y="63591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2411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Chatelain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Way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Southampton Pointe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29464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17018970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$1,550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Bed / 2.5 Bath</a:t>
            </a:r>
          </a:p>
        </p:txBody>
      </p:sp>
      <p:pic>
        <p:nvPicPr>
          <p:cNvPr id="10" name="Picture 1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10273" y="6057900"/>
            <a:ext cx="1371599" cy="18287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sp>
        <p:nvSpPr>
          <p:cNvPr id="211" name="Rectangle 210"/>
          <p:cNvSpPr/>
          <p:nvPr/>
        </p:nvSpPr>
        <p:spPr>
          <a:xfrm>
            <a:off x="5285897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7810499" y="8638999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109 Chestnut Court </a:t>
            </a:r>
            <a:r>
              <a:rPr lang="en-US" sz="1200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Sangaree</a:t>
            </a:r>
            <a:endParaRPr lang="en-US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17019961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$1,125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Bed / 2 Bath</a:t>
            </a:r>
          </a:p>
        </p:txBody>
      </p:sp>
      <p:sp>
        <p:nvSpPr>
          <p:cNvPr id="191" name="Rectangle 190"/>
          <p:cNvSpPr/>
          <p:nvPr/>
        </p:nvSpPr>
        <p:spPr>
          <a:xfrm>
            <a:off x="5285897" y="3733800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193" name="TextBox 192"/>
          <p:cNvSpPr txBox="1"/>
          <p:nvPr/>
        </p:nvSpPr>
        <p:spPr>
          <a:xfrm>
            <a:off x="7810500" y="4149317"/>
            <a:ext cx="2047398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329 Toomer Kiln Circle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Park West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Mt Pleasant, SC 29466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17015696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$3,150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 Bath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4801" y="8223482"/>
            <a:ext cx="4572000" cy="2057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2869480" y="8638999"/>
            <a:ext cx="2007321" cy="1226366"/>
          </a:xfrm>
          <a:prstGeom prst="rect">
            <a:avLst/>
          </a:prstGeom>
          <a:noFill/>
          <a:ln>
            <a:noFill/>
          </a:ln>
        </p:spPr>
        <p:txBody>
          <a:bodyPr wrap="square" lIns="117226" tIns="58613" rIns="117226" bIns="58613" rtlCol="0">
            <a:spAutoFit/>
          </a:bodyPr>
          <a:lstStyle/>
          <a:p>
            <a:pPr algn="ctr"/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115 </a:t>
            </a:r>
            <a:r>
              <a:rPr lang="en-US" sz="1200" b="1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Tyvola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Drive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Ashley Forest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Summerville, SC 29485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MLS# 17018863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$2,500</a:t>
            </a:r>
          </a:p>
          <a:p>
            <a:pPr algn="ctr"/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 Bed / 2.5 Bath</a:t>
            </a:r>
          </a:p>
        </p:txBody>
      </p:sp>
      <p:pic>
        <p:nvPicPr>
          <p:cNvPr id="80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3641" y="8439382"/>
            <a:ext cx="2438400" cy="1625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61" y="68962"/>
            <a:ext cx="3924300" cy="10572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097" y="10363200"/>
            <a:ext cx="1651503" cy="1563489"/>
          </a:xfrm>
          <a:prstGeom prst="rect">
            <a:avLst/>
          </a:prstGeom>
        </p:spPr>
      </p:pic>
      <p:grpSp>
        <p:nvGrpSpPr>
          <p:cNvPr id="21" name="Group 20"/>
          <p:cNvGrpSpPr/>
          <p:nvPr/>
        </p:nvGrpSpPr>
        <p:grpSpPr>
          <a:xfrm>
            <a:off x="7377986" y="10439400"/>
            <a:ext cx="1930535" cy="1522910"/>
            <a:chOff x="7987377" y="10999290"/>
            <a:chExt cx="1930535" cy="1522910"/>
          </a:xfrm>
        </p:grpSpPr>
        <p:sp>
          <p:nvSpPr>
            <p:cNvPr id="96" name="Rectangle 95"/>
            <p:cNvSpPr/>
            <p:nvPr/>
          </p:nvSpPr>
          <p:spPr>
            <a:xfrm>
              <a:off x="7987377" y="12096053"/>
              <a:ext cx="1930535" cy="426147"/>
            </a:xfrm>
            <a:prstGeom prst="rect">
              <a:avLst/>
            </a:prstGeom>
          </p:spPr>
          <p:txBody>
            <a:bodyPr wrap="square" lIns="117226" tIns="58613" rIns="117226" bIns="58613">
              <a:spAutoFit/>
            </a:bodyPr>
            <a:lstStyle/>
            <a:p>
              <a:pPr algn="ctr"/>
              <a:r>
                <a:rPr lang="en-US" sz="1000" i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Watch our video to learn more about our services!</a:t>
              </a:r>
            </a:p>
          </p:txBody>
        </p:sp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7377" y="10999290"/>
              <a:ext cx="1930535" cy="1092820"/>
            </a:xfrm>
            <a:prstGeom prst="rect">
              <a:avLst/>
            </a:prstGeom>
          </p:spPr>
        </p:pic>
      </p:grp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42417"/>
              </p:ext>
            </p:extLst>
          </p:nvPr>
        </p:nvGraphicFramePr>
        <p:xfrm>
          <a:off x="1" y="10719173"/>
          <a:ext cx="10058400" cy="24634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63450298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343298825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4001316320"/>
                    </a:ext>
                  </a:extLst>
                </a:gridCol>
              </a:tblGrid>
              <a:tr h="1444124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(843) 574-9100</a:t>
                      </a:r>
                    </a:p>
                    <a:p>
                      <a:pPr algn="ctr"/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  <a:hlinkClick r:id="rId11"/>
                        </a:rPr>
                        <a:t>info@crecpm.com</a:t>
                      </a:r>
                      <a:r>
                        <a:rPr lang="en-US" sz="14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</a:t>
                      </a:r>
                    </a:p>
                    <a:p>
                      <a:pPr algn="ctr"/>
                      <a:endParaRPr lang="en-US" sz="1400" b="0" dirty="0">
                        <a:solidFill>
                          <a:srgbClr val="331E80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  <a:p>
                      <a:pPr algn="ctr"/>
                      <a:r>
                        <a:rPr lang="en-US" sz="1800" b="0" dirty="0">
                          <a:solidFill>
                            <a:srgbClr val="331E80"/>
                          </a:solidFill>
                          <a:latin typeface="Bradley Hand ITC" panose="03070402050302030203" pitchFamily="66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Sit back, Relax...We've Got This!</a:t>
                      </a:r>
                      <a:endParaRPr lang="en-US" sz="1000" b="0" dirty="0">
                        <a:solidFill>
                          <a:srgbClr val="331E80"/>
                        </a:solidFill>
                        <a:latin typeface="Bradley Hand ITC" panose="03070402050302030203" pitchFamily="66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b="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711365"/>
                  </a:ext>
                </a:extLst>
              </a:tr>
              <a:tr h="1019303"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118 West Richardson Avenue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Summerville, SC 29483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3301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Salterbeck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St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100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Mt. Pleasant, SC 29466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2000 Sam </a:t>
                      </a:r>
                      <a:r>
                        <a:rPr lang="en-US" sz="1000" b="0" dirty="0" err="1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Rittenberg</a:t>
                      </a: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Blvd</a:t>
                      </a:r>
                      <a:b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</a:br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Suite 118</a:t>
                      </a:r>
                    </a:p>
                    <a:p>
                      <a:pPr algn="ctr"/>
                      <a:r>
                        <a:rPr lang="en-US" sz="1000" b="0" dirty="0">
                          <a:solidFill>
                            <a:srgbClr val="331E80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Charleston, SC 29407</a:t>
                      </a:r>
                    </a:p>
                  </a:txBody>
                  <a:tcPr>
                    <a:lnT w="38100" cmpd="sng">
                      <a:noFill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1585811"/>
                  </a:ext>
                </a:extLst>
              </a:tr>
            </a:tbl>
          </a:graphicData>
        </a:graphic>
      </p:graphicFrame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3846957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  <p:pic>
        <p:nvPicPr>
          <p:cNvPr id="38" name="Picture 16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75348" y="8336639"/>
            <a:ext cx="2441448" cy="18310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921</TotalTime>
  <Words>205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Open Sans</vt:lpstr>
      <vt:lpstr>Office Theme</vt:lpstr>
      <vt:lpstr>Available Rentals Week of July 17th, 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105</cp:revision>
  <dcterms:created xsi:type="dcterms:W3CDTF">2006-08-16T00:00:00Z</dcterms:created>
  <dcterms:modified xsi:type="dcterms:W3CDTF">2017-07-16T14:25:11Z</dcterms:modified>
</cp:coreProperties>
</file>