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July 31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2226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Dewees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Creek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Oyster Point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17020321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9415" y="1649624"/>
            <a:ext cx="1373313" cy="1831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1659 Fishbone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Fenwick Woods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Johns Island, SC 29455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17013991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1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743200" y="4149317"/>
            <a:ext cx="213360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1300 Park West Blvd 206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17018973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8441" y="3848101"/>
            <a:ext cx="18287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508 Golf Road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 Heights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17020805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8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17018970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0273" y="6057901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107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Waterstone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17020076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$3,450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Bed / 4.5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508 Ventura Place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Snee Farm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17020190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921 Simmons Avenue 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17020082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$765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1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8" y="8337782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3846957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5710" y="8336639"/>
            <a:ext cx="1220724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208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July 31st,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106</cp:revision>
  <dcterms:created xsi:type="dcterms:W3CDTF">2006-08-16T00:00:00Z</dcterms:created>
  <dcterms:modified xsi:type="dcterms:W3CDTF">2017-07-31T15:04:38Z</dcterms:modified>
</cp:coreProperties>
</file>