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1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1764" y="48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0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hyperlink" Target="mailto:info@crecpm.com" TargetMode="External"/><Relationship Id="rId5" Type="http://schemas.openxmlformats.org/officeDocument/2006/relationships/image" Target="../media/image4.jp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0"/>
            <a:ext cx="10058400" cy="1371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85897" y="278823"/>
            <a:ext cx="4572000" cy="787977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Available Rentals</a:t>
            </a:r>
            <a:b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Week of August 28</a:t>
            </a:r>
            <a:r>
              <a:rPr lang="en-US" sz="2400" baseline="300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</a:t>
            </a: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2017</a:t>
            </a:r>
            <a:endParaRPr lang="en-US" sz="3200" dirty="0">
              <a:solidFill>
                <a:srgbClr val="331E8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10712324" y="8306371"/>
            <a:ext cx="1551977" cy="1194173"/>
            <a:chOff x="2342160" y="4397790"/>
            <a:chExt cx="1551977" cy="1194173"/>
          </a:xfrm>
        </p:grpSpPr>
        <p:sp>
          <p:nvSpPr>
            <p:cNvPr id="70" name="Diagonal Stripe 6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 in under 24 hours!</a:t>
              </a:r>
            </a:p>
          </p:txBody>
        </p:sp>
      </p:grpSp>
      <p:sp>
        <p:nvSpPr>
          <p:cNvPr id="181" name="Rectangle 180"/>
          <p:cNvSpPr/>
          <p:nvPr/>
        </p:nvSpPr>
        <p:spPr>
          <a:xfrm>
            <a:off x="5285897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3" name="TextBox 182"/>
          <p:cNvSpPr txBox="1"/>
          <p:nvPr/>
        </p:nvSpPr>
        <p:spPr>
          <a:xfrm>
            <a:off x="7810499" y="1951983"/>
            <a:ext cx="2047399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3012 Plumier Place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Magnolia Bluff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Charleston, SC 29414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17023554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$2,900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Bed / 2.5 Bath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8" y="1649624"/>
            <a:ext cx="2441448" cy="18310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76" name="Rectangle 175"/>
          <p:cNvSpPr/>
          <p:nvPr/>
        </p:nvSpPr>
        <p:spPr>
          <a:xfrm>
            <a:off x="304801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78" name="TextBox 177"/>
          <p:cNvSpPr txBox="1"/>
          <p:nvPr/>
        </p:nvSpPr>
        <p:spPr>
          <a:xfrm>
            <a:off x="2822448" y="1951983"/>
            <a:ext cx="2054353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1367 Tara Road</a:t>
            </a:r>
          </a:p>
          <a:p>
            <a:pPr algn="ctr"/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Lenevar</a:t>
            </a:r>
            <a:endPara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Charleston, SC 29407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17023109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$1,995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Bed / 2 Bath</a:t>
            </a: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2879" y="1756430"/>
            <a:ext cx="2438400" cy="16174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86" name="Rectangle 185"/>
          <p:cNvSpPr/>
          <p:nvPr/>
        </p:nvSpPr>
        <p:spPr>
          <a:xfrm>
            <a:off x="304801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8" name="TextBox 187"/>
          <p:cNvSpPr txBox="1"/>
          <p:nvPr/>
        </p:nvSpPr>
        <p:spPr>
          <a:xfrm>
            <a:off x="2851279" y="4149317"/>
            <a:ext cx="2025522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1079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Corbetts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Alley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Loblolly Bay Forest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Johns Island, SC 29455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17022776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$4,800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Bed / 2.5 Bath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2879" y="3848100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96" name="Rectangle 195"/>
          <p:cNvSpPr/>
          <p:nvPr/>
        </p:nvSpPr>
        <p:spPr>
          <a:xfrm>
            <a:off x="304801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8" name="TextBox 197"/>
          <p:cNvSpPr txBox="1"/>
          <p:nvPr/>
        </p:nvSpPr>
        <p:spPr>
          <a:xfrm>
            <a:off x="2851279" y="6359117"/>
            <a:ext cx="2025522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3329 Toomer Kiln Circle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Park West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Mt Pleasant, SC 29466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17015696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$3,000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 Bed / 2 Bath</a:t>
            </a: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2879" y="6057900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06" name="Rectangle 205"/>
          <p:cNvSpPr/>
          <p:nvPr/>
        </p:nvSpPr>
        <p:spPr>
          <a:xfrm>
            <a:off x="5285897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08" name="TextBox 207"/>
          <p:cNvSpPr txBox="1"/>
          <p:nvPr/>
        </p:nvSpPr>
        <p:spPr>
          <a:xfrm>
            <a:off x="7810499" y="6359117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502 Pond Pine Trail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Summer Wood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Summerville, SC 29483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17022991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$1,300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 Bed / 2.5 Bath</a:t>
            </a:r>
          </a:p>
        </p:txBody>
      </p:sp>
      <p:pic>
        <p:nvPicPr>
          <p:cNvPr id="10" name="Picture 1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6872" y="6057900"/>
            <a:ext cx="2438401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11" name="Rectangle 210"/>
          <p:cNvSpPr/>
          <p:nvPr/>
        </p:nvSpPr>
        <p:spPr>
          <a:xfrm>
            <a:off x="5285897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13" name="TextBox 212"/>
          <p:cNvSpPr txBox="1"/>
          <p:nvPr/>
        </p:nvSpPr>
        <p:spPr>
          <a:xfrm>
            <a:off x="7810499" y="8638999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107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Waterstone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Way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Crowfield Plantation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Goose Creek, SC 29445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17020076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$3,450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 Bed / 4.5 Bath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5285897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3" name="TextBox 192"/>
          <p:cNvSpPr txBox="1"/>
          <p:nvPr/>
        </p:nvSpPr>
        <p:spPr>
          <a:xfrm>
            <a:off x="7810499" y="4149317"/>
            <a:ext cx="2047399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508 Ventura Place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Snee Farm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Mt Pleasant, SC 29464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17020190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$1,825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Bed / 2.5 Bath</a:t>
            </a:r>
          </a:p>
        </p:txBody>
      </p:sp>
      <p:sp>
        <p:nvSpPr>
          <p:cNvPr id="76" name="Rectangle 75"/>
          <p:cNvSpPr/>
          <p:nvPr/>
        </p:nvSpPr>
        <p:spPr>
          <a:xfrm>
            <a:off x="304801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2822448" y="8731332"/>
            <a:ext cx="2054353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8021 Gibbon Street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Daniel Island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Charleston, SC 29492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17020682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$3,950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Bed / 2.5 Bath</a:t>
            </a:r>
          </a:p>
        </p:txBody>
      </p:sp>
      <p:pic>
        <p:nvPicPr>
          <p:cNvPr id="80" name="Picture 1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2880" y="8439382"/>
            <a:ext cx="2438399" cy="16255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" y="68962"/>
            <a:ext cx="3924300" cy="105727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097" y="10363200"/>
            <a:ext cx="1651503" cy="1563489"/>
          </a:xfrm>
          <a:prstGeom prst="rect">
            <a:avLst/>
          </a:prstGeom>
        </p:spPr>
      </p:pic>
      <p:grpSp>
        <p:nvGrpSpPr>
          <p:cNvPr id="21" name="Group 20"/>
          <p:cNvGrpSpPr/>
          <p:nvPr/>
        </p:nvGrpSpPr>
        <p:grpSpPr>
          <a:xfrm>
            <a:off x="7377986" y="10439400"/>
            <a:ext cx="1930535" cy="1522910"/>
            <a:chOff x="7987377" y="10999290"/>
            <a:chExt cx="1930535" cy="1522910"/>
          </a:xfrm>
        </p:grpSpPr>
        <p:sp>
          <p:nvSpPr>
            <p:cNvPr id="96" name="Rectangle 95"/>
            <p:cNvSpPr/>
            <p:nvPr/>
          </p:nvSpPr>
          <p:spPr>
            <a:xfrm>
              <a:off x="7987377" y="12096053"/>
              <a:ext cx="1930535" cy="426147"/>
            </a:xfrm>
            <a:prstGeom prst="rect">
              <a:avLst/>
            </a:prstGeom>
          </p:spPr>
          <p:txBody>
            <a:bodyPr wrap="square" lIns="117226" tIns="58613" rIns="117226" bIns="58613">
              <a:spAutoFit/>
            </a:bodyPr>
            <a:lstStyle/>
            <a:p>
              <a:pPr algn="ctr"/>
              <a:r>
                <a:rPr lang="en-US" sz="1000" i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Watch our video to learn more about our services!</a:t>
              </a:r>
            </a:p>
          </p:txBody>
        </p:sp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87377" y="10999290"/>
              <a:ext cx="1930535" cy="1092820"/>
            </a:xfrm>
            <a:prstGeom prst="rect">
              <a:avLst/>
            </a:prstGeom>
          </p:spPr>
        </p:pic>
      </p:grp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342417"/>
              </p:ext>
            </p:extLst>
          </p:nvPr>
        </p:nvGraphicFramePr>
        <p:xfrm>
          <a:off x="1" y="10719173"/>
          <a:ext cx="10058400" cy="24634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3634502987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3432988252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4001316320"/>
                    </a:ext>
                  </a:extLst>
                </a:gridCol>
              </a:tblGrid>
              <a:tr h="144412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(843) 574-9100</a:t>
                      </a:r>
                    </a:p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1"/>
                        </a:rPr>
                        <a:t>info@crecpm.com</a:t>
                      </a:r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</a:p>
                    <a:p>
                      <a:pPr algn="ctr"/>
                      <a:endParaRPr lang="en-US" sz="1400" b="0" dirty="0">
                        <a:solidFill>
                          <a:srgbClr val="331E8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331E80"/>
                          </a:solidFill>
                          <a:latin typeface="Bradley Hand ITC" panose="03070402050302030203" pitchFamily="66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Sit back, Relax...We've Got This!</a:t>
                      </a:r>
                      <a:endParaRPr lang="en-US" sz="1000" b="0" dirty="0">
                        <a:solidFill>
                          <a:srgbClr val="331E80"/>
                        </a:solidFill>
                        <a:latin typeface="Bradley Hand ITC" panose="03070402050302030203" pitchFamily="66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711365"/>
                  </a:ext>
                </a:extLst>
              </a:tr>
              <a:tr h="1019303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118 West Richardson Avenue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Summerville, SC 29483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3301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Salterbeck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St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100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Mt. Pleasant, SC 29466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2000 Sam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Rittenberg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Blvd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118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Charleston, SC 29407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1585811"/>
                  </a:ext>
                </a:extLst>
              </a:tr>
            </a:tbl>
          </a:graphicData>
        </a:graphic>
      </p:graphicFrame>
      <p:pic>
        <p:nvPicPr>
          <p:cNvPr id="37" name="Picture 3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8" y="3846957"/>
            <a:ext cx="2441448" cy="18310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38" name="Picture 1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85710" y="8336639"/>
            <a:ext cx="1220724" cy="18310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937</TotalTime>
  <Words>206</Words>
  <Application>Microsoft Office PowerPoint</Application>
  <PresentationFormat>Custom</PresentationFormat>
  <Paragraphs>61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Bradley Hand ITC</vt:lpstr>
      <vt:lpstr>Calibri</vt:lpstr>
      <vt:lpstr>Open Sans</vt:lpstr>
      <vt:lpstr>Office Theme</vt:lpstr>
      <vt:lpstr>Available Rentals Week of August 28th, 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 Price</cp:lastModifiedBy>
  <cp:revision>108</cp:revision>
  <dcterms:created xsi:type="dcterms:W3CDTF">2006-08-16T00:00:00Z</dcterms:created>
  <dcterms:modified xsi:type="dcterms:W3CDTF">2017-08-28T10:59:09Z</dcterms:modified>
</cp:coreProperties>
</file>