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4" y="-702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hyperlink" Target="mailto:info@crecpm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September 5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0712324" y="36560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7 Days!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2044316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1103 Grove Park Drive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16013943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$1,850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499" y="1650766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1705 N Elgin Court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16019495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1650766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8727 Auburn Drive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16023276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0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6" y="64514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81 Ashley Avenue A</a:t>
            </a:r>
          </a:p>
          <a:p>
            <a:pPr algn="ctr"/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16019500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996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 Alumni Court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16021435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6057900"/>
            <a:ext cx="2438399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Drive B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8337782"/>
            <a:ext cx="1371598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grpSp>
        <p:nvGrpSpPr>
          <p:cNvPr id="63" name="Group 62"/>
          <p:cNvGrpSpPr/>
          <p:nvPr/>
        </p:nvGrpSpPr>
        <p:grpSpPr>
          <a:xfrm>
            <a:off x="12372869" y="5203064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5 Days!</a:t>
              </a:r>
            </a:p>
          </p:txBody>
        </p:sp>
      </p:grp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2416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1667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Lauda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16020223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3848100"/>
            <a:ext cx="2438399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2" name="Group 71"/>
          <p:cNvGrpSpPr/>
          <p:nvPr/>
        </p:nvGrpSpPr>
        <p:grpSpPr>
          <a:xfrm>
            <a:off x="10557651" y="4791413"/>
            <a:ext cx="1551977" cy="1194173"/>
            <a:chOff x="2342160" y="4397790"/>
            <a:chExt cx="1551977" cy="1194173"/>
          </a:xfrm>
        </p:grpSpPr>
        <p:sp>
          <p:nvSpPr>
            <p:cNvPr id="73" name="Diagonal Stripe 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0414220" y="3062345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</a:p>
          </p:txBody>
        </p:sp>
      </p:grp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239 Decatur Drive</a:t>
            </a:r>
          </a:p>
          <a:p>
            <a:pPr algn="ctr"/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16022018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6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139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September 5th,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73</cp:revision>
  <dcterms:created xsi:type="dcterms:W3CDTF">2006-08-16T00:00:00Z</dcterms:created>
  <dcterms:modified xsi:type="dcterms:W3CDTF">2016-09-06T12:13:00Z</dcterms:modified>
</cp:coreProperties>
</file>