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622" y="3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hyperlink" Target="mailto:info@crecpm.com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September 19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2044316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1705 N Elgin Court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Grand Oaks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16019495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2100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53996" y="2044316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1448 Manor Boulevard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Ashley Hall Manor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16023745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1650766"/>
            <a:ext cx="24383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3996" y="4241650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4739 Mimosa Street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Wando Woods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16023808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3848100"/>
            <a:ext cx="24383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3996" y="6451450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385 Chemistry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Eagle Run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16024222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$1,650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103 Chesterton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Crowfield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16019776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$1,750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2100" y="6057900"/>
            <a:ext cx="24383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731332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16001411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1" name="Picture 1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8337782"/>
            <a:ext cx="1371598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2416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fr-FR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81 Ashley Avenue A</a:t>
            </a:r>
          </a:p>
          <a:p>
            <a:pPr algn="ctr"/>
            <a:r>
              <a:rPr lang="fr-FR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Harleston</a:t>
            </a:r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Village</a:t>
            </a: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16019500</a:t>
            </a: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499" y="3848100"/>
            <a:ext cx="1371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731332"/>
            <a:ext cx="2007321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239 Decatur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 Bay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16022018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$1,900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6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3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145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September 19th,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75</cp:revision>
  <dcterms:created xsi:type="dcterms:W3CDTF">2006-08-16T00:00:00Z</dcterms:created>
  <dcterms:modified xsi:type="dcterms:W3CDTF">2016-09-16T17:57:34Z</dcterms:modified>
</cp:coreProperties>
</file>