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1764" y="48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jpg"/><Relationship Id="rId5" Type="http://schemas.openxmlformats.org/officeDocument/2006/relationships/image" Target="../media/image4.jpg"/><Relationship Id="rId10" Type="http://schemas.openxmlformats.org/officeDocument/2006/relationships/image" Target="../media/image8.jpg"/><Relationship Id="rId4" Type="http://schemas.openxmlformats.org/officeDocument/2006/relationships/image" Target="../media/image3.jpg"/><Relationship Id="rId9" Type="http://schemas.openxmlformats.org/officeDocument/2006/relationships/hyperlink" Target="mailto:info@crecpm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85897" y="278823"/>
            <a:ext cx="4572000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</a:t>
            </a:r>
            <a:r>
              <a:rPr lang="en-US" sz="240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October 30</a:t>
            </a:r>
            <a:r>
              <a:rPr lang="en-US" sz="2400" baseline="3000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2017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52652" y="2165443"/>
            <a:ext cx="9553097" cy="2057400"/>
            <a:chOff x="304801" y="1536466"/>
            <a:chExt cx="9553097" cy="2057400"/>
          </a:xfrm>
        </p:grpSpPr>
        <p:sp>
          <p:nvSpPr>
            <p:cNvPr id="181" name="Rectangle 180"/>
            <p:cNvSpPr/>
            <p:nvPr/>
          </p:nvSpPr>
          <p:spPr>
            <a:xfrm>
              <a:off x="5285897" y="1536466"/>
              <a:ext cx="4572000" cy="20574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7810499" y="1951983"/>
              <a:ext cx="2047399" cy="12263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1180 Julian Clark Rd 16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Island Bluff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Charleston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MLS# 17025539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$1,300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 Bed / 1.5 Bath</a:t>
              </a:r>
            </a:p>
          </p:txBody>
        </p:sp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6111" y="1649624"/>
              <a:ext cx="2441446" cy="183108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/>
          </p:spPr>
        </p:pic>
        <p:sp>
          <p:nvSpPr>
            <p:cNvPr id="176" name="Rectangle 175"/>
            <p:cNvSpPr/>
            <p:nvPr/>
          </p:nvSpPr>
          <p:spPr>
            <a:xfrm>
              <a:off x="304801" y="1536466"/>
              <a:ext cx="4572000" cy="20574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2822448" y="1951983"/>
              <a:ext cx="2054353" cy="12263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1786 </a:t>
              </a:r>
              <a:r>
                <a:rPr lang="en-US" sz="1200" b="1" dirty="0" err="1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Cornsilk</a:t>
              </a:r>
              <a:r>
                <a:rPr lang="en-US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Drive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Carolina Bay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Charleston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MLS# 17018965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$2,100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4 Bed / 3.5 Bath</a:t>
              </a:r>
            </a:p>
          </p:txBody>
        </p:sp>
        <p:pic>
          <p:nvPicPr>
            <p:cNvPr id="8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47803" y="1650766"/>
              <a:ext cx="1371600" cy="1828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/>
          </p:spPr>
        </p:pic>
      </p:grpSp>
      <p:grpSp>
        <p:nvGrpSpPr>
          <p:cNvPr id="3" name="Group 2"/>
          <p:cNvGrpSpPr/>
          <p:nvPr/>
        </p:nvGrpSpPr>
        <p:grpSpPr>
          <a:xfrm>
            <a:off x="252652" y="5016686"/>
            <a:ext cx="9553096" cy="2057400"/>
            <a:chOff x="304801" y="4876800"/>
            <a:chExt cx="9553096" cy="2057400"/>
          </a:xfrm>
        </p:grpSpPr>
        <p:sp>
          <p:nvSpPr>
            <p:cNvPr id="196" name="Rectangle 195"/>
            <p:cNvSpPr/>
            <p:nvPr/>
          </p:nvSpPr>
          <p:spPr>
            <a:xfrm>
              <a:off x="304801" y="4876800"/>
              <a:ext cx="4572000" cy="20574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2851279" y="5292317"/>
              <a:ext cx="2025522" cy="12263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3214 Cottonfield Drive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Dunes West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Mount Pleasant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MLS# 17027113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$3,400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4 Bed / 4 Bath</a:t>
              </a:r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14403" y="5096764"/>
              <a:ext cx="2438400" cy="16174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/>
          </p:spPr>
        </p:pic>
        <p:sp>
          <p:nvSpPr>
            <p:cNvPr id="206" name="Rectangle 205"/>
            <p:cNvSpPr/>
            <p:nvPr/>
          </p:nvSpPr>
          <p:spPr>
            <a:xfrm>
              <a:off x="5285897" y="4876800"/>
              <a:ext cx="4572000" cy="20574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7810499" y="5292317"/>
              <a:ext cx="2047398" cy="12263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2766 </a:t>
              </a:r>
              <a:r>
                <a:rPr lang="en-US" sz="1200" b="1" dirty="0" err="1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Merwether</a:t>
              </a:r>
              <a:r>
                <a:rPr lang="en-US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Lane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Brickyard Plantation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Mount Pleasant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MLS# 17028577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$2,600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4 Bed / 2.5 Bath</a:t>
              </a:r>
            </a:p>
          </p:txBody>
        </p:sp>
        <p:pic>
          <p:nvPicPr>
            <p:cNvPr id="10" name="Picture 1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657382" y="4991100"/>
              <a:ext cx="1878904" cy="1828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/>
          </p:spPr>
        </p:pic>
      </p:grpSp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267946"/>
              </p:ext>
            </p:extLst>
          </p:nvPr>
        </p:nvGraphicFramePr>
        <p:xfrm>
          <a:off x="0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9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52652" y="7867929"/>
            <a:ext cx="9553096" cy="2057400"/>
            <a:chOff x="304801" y="8223482"/>
            <a:chExt cx="9553096" cy="2057400"/>
          </a:xfrm>
        </p:grpSpPr>
        <p:sp>
          <p:nvSpPr>
            <p:cNvPr id="211" name="Rectangle 210"/>
            <p:cNvSpPr/>
            <p:nvPr/>
          </p:nvSpPr>
          <p:spPr>
            <a:xfrm>
              <a:off x="5285897" y="8223482"/>
              <a:ext cx="4572000" cy="20574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7810499" y="8638999"/>
              <a:ext cx="2047398" cy="12263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304 Southern Sugar Ave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Cypress Ridge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Moncks Corner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MLS# 17026012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$1,450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3 Bed / 2.5 Bath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304801" y="8223482"/>
              <a:ext cx="4572000" cy="20574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822448" y="8638999"/>
              <a:ext cx="2054353" cy="12263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2021 Arundel Place </a:t>
              </a:r>
              <a:r>
                <a:rPr lang="en-US" sz="1200" dirty="0" err="1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Longpoint</a:t>
              </a:r>
              <a:endPara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Mount Pleasant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MLS# 17026358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$1,950</a:t>
              </a:r>
            </a:p>
            <a:p>
              <a:pPr algn="ctr"/>
              <a:r>
                <a:rPr lang="en-US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3 Bed / 2 Bath</a:t>
              </a:r>
            </a:p>
          </p:txBody>
        </p:sp>
        <p:pic>
          <p:nvPicPr>
            <p:cNvPr id="80" name="Picture 18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12879" y="8336639"/>
              <a:ext cx="2441448" cy="183108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/>
          </p:spPr>
        </p:pic>
        <p:pic>
          <p:nvPicPr>
            <p:cNvPr id="38" name="Picture 16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6110" y="8336639"/>
              <a:ext cx="2441448" cy="183108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/>
          </p:spPr>
        </p:pic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</TotalTime>
  <Words>150</Words>
  <Application>Microsoft Office PowerPoint</Application>
  <PresentationFormat>Custom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October 30th,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110</cp:revision>
  <dcterms:created xsi:type="dcterms:W3CDTF">2006-08-16T00:00:00Z</dcterms:created>
  <dcterms:modified xsi:type="dcterms:W3CDTF">2017-10-31T21:43:43Z</dcterms:modified>
</cp:coreProperties>
</file>