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622" y="3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October 31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2044316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 Equinox Circle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Heatherwoods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16026756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4443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Mixedwood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Woodside Manor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16027216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1650767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207 Barberry Street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White Gables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16026059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1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6" y="64514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508 Golf Road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 Heights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16026373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102 Deer Run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MSL# 16026219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6057901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731332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105 Cranston Lane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Weatherstone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16026418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fr-FR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</a:t>
            </a:r>
            <a:r>
              <a:rPr lang="fr-FR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Blockade</a:t>
            </a:r>
            <a:r>
              <a:rPr lang="fr-FR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Runner</a:t>
            </a:r>
            <a:r>
              <a:rPr lang="fr-FR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Parkway</a:t>
            </a:r>
            <a:endParaRPr lang="fr-FR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</a:t>
            </a:r>
            <a:r>
              <a:rPr lang="fr-FR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Birch</a:t>
            </a:r>
            <a:endParaRPr lang="fr-FR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546666"/>
            <a:ext cx="2007321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Southern Sugar Avenue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16026668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6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8337783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163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October 31st,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77</cp:revision>
  <dcterms:created xsi:type="dcterms:W3CDTF">2006-08-16T00:00:00Z</dcterms:created>
  <dcterms:modified xsi:type="dcterms:W3CDTF">2016-10-28T12:19:19Z</dcterms:modified>
</cp:coreProperties>
</file>