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1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470" y="-2826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hyperlink" Target="mailto:info@crecpm.com" TargetMode="External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10058400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460" y="278823"/>
            <a:ext cx="6034939" cy="78797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Available Rentals</a:t>
            </a:r>
            <a:b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Week of November 7</a:t>
            </a:r>
            <a:r>
              <a:rPr lang="en-US" sz="2400" baseline="300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</a:t>
            </a: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2016</a:t>
            </a:r>
            <a:endParaRPr lang="en-US" sz="3200" dirty="0">
              <a:solidFill>
                <a:srgbClr val="331E8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under 24 hours!</a:t>
              </a: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5285897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3" name="TextBox 182"/>
          <p:cNvSpPr txBox="1"/>
          <p:nvPr/>
        </p:nvSpPr>
        <p:spPr>
          <a:xfrm>
            <a:off x="7810500" y="1951983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8719 Evangeline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Cedar Grove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North Charleston, SC 29420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16028156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$1,600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1650766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76" name="Rectangle 175"/>
          <p:cNvSpPr/>
          <p:nvPr/>
        </p:nvSpPr>
        <p:spPr>
          <a:xfrm>
            <a:off x="304801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2853996" y="2044316"/>
            <a:ext cx="2022805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330 Concord Street 3b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Dockside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29401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16028335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$3,000</a:t>
            </a: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8996" y="1650767"/>
            <a:ext cx="1371599" cy="18287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86" name="Rectangle 185"/>
          <p:cNvSpPr/>
          <p:nvPr/>
        </p:nvSpPr>
        <p:spPr>
          <a:xfrm>
            <a:off x="304801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8" name="TextBox 187"/>
          <p:cNvSpPr txBox="1"/>
          <p:nvPr/>
        </p:nvSpPr>
        <p:spPr>
          <a:xfrm>
            <a:off x="2853996" y="4241650"/>
            <a:ext cx="2022805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1040 Blockade Runner Pkwy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River Birch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16027579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$2,300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5597" y="3848101"/>
            <a:ext cx="2438398" cy="18287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96" name="Rectangle 195"/>
          <p:cNvSpPr/>
          <p:nvPr/>
        </p:nvSpPr>
        <p:spPr>
          <a:xfrm>
            <a:off x="304801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8" name="TextBox 197"/>
          <p:cNvSpPr txBox="1"/>
          <p:nvPr/>
        </p:nvSpPr>
        <p:spPr>
          <a:xfrm>
            <a:off x="2853995" y="6266784"/>
            <a:ext cx="2022806" cy="1411032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304 Southern Sugar Ave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Cypress Ridge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Moncks Corner, SC 29461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16026668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$1,500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5597" y="6057900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06" name="Rectangle 205"/>
          <p:cNvSpPr/>
          <p:nvPr/>
        </p:nvSpPr>
        <p:spPr>
          <a:xfrm>
            <a:off x="5285897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8" name="TextBox 207"/>
          <p:cNvSpPr txBox="1"/>
          <p:nvPr/>
        </p:nvSpPr>
        <p:spPr>
          <a:xfrm>
            <a:off x="7810499" y="6451450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105 Cranston Lane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Weatherstone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29483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16026418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$1,400</a:t>
            </a: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9" y="6057901"/>
            <a:ext cx="2438398" cy="18287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11" name="Rectangle 210"/>
          <p:cNvSpPr/>
          <p:nvPr/>
        </p:nvSpPr>
        <p:spPr>
          <a:xfrm>
            <a:off x="5285897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3" name="TextBox 212"/>
          <p:cNvSpPr txBox="1"/>
          <p:nvPr/>
        </p:nvSpPr>
        <p:spPr>
          <a:xfrm>
            <a:off x="7810499" y="8731332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1305 Island Club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Peninsula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29492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16001411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$1,450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5285897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3" name="TextBox 192"/>
          <p:cNvSpPr txBox="1"/>
          <p:nvPr/>
        </p:nvSpPr>
        <p:spPr>
          <a:xfrm>
            <a:off x="7810500" y="4149317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275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Clayburne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Liberty Hall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Goose Creek, SC 29445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16028159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$1,650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04801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2869480" y="8638999"/>
            <a:ext cx="2007321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200 River Landing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H302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Daniel Island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29492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16028598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$3,200</a:t>
            </a:r>
          </a:p>
        </p:txBody>
      </p:sp>
      <p:pic>
        <p:nvPicPr>
          <p:cNvPr id="80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5596" y="8439382"/>
            <a:ext cx="2438400" cy="1625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" y="68962"/>
            <a:ext cx="3924300" cy="10572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97" y="10363200"/>
            <a:ext cx="1651503" cy="1563489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7377986" y="10439400"/>
            <a:ext cx="1930535" cy="1522910"/>
            <a:chOff x="7987377" y="10999290"/>
            <a:chExt cx="1930535" cy="1522910"/>
          </a:xfrm>
        </p:grpSpPr>
        <p:sp>
          <p:nvSpPr>
            <p:cNvPr id="96" name="Rectangle 95"/>
            <p:cNvSpPr/>
            <p:nvPr/>
          </p:nvSpPr>
          <p:spPr>
            <a:xfrm>
              <a:off x="7987377" y="12096053"/>
              <a:ext cx="1930535" cy="42614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Watch our video to learn more about our services!</a:t>
              </a: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7377" y="10999290"/>
              <a:ext cx="1930535" cy="1092820"/>
            </a:xfrm>
            <a:prstGeom prst="rect">
              <a:avLst/>
            </a:prstGeom>
          </p:spPr>
        </p:pic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42417"/>
              </p:ext>
            </p:extLst>
          </p:nvPr>
        </p:nvGraphicFramePr>
        <p:xfrm>
          <a:off x="1" y="10719173"/>
          <a:ext cx="10058400" cy="2463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634502987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43298825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001316320"/>
                    </a:ext>
                  </a:extLst>
                </a:gridCol>
              </a:tblGrid>
              <a:tr h="144412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(843) 574-9100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1"/>
                        </a:rPr>
                        <a:t>info@crecpm.com</a:t>
                      </a:r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  <a:p>
                      <a:pPr algn="ctr"/>
                      <a:endParaRPr lang="en-US" sz="1400" b="0" dirty="0">
                        <a:solidFill>
                          <a:srgbClr val="331E8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331E80"/>
                          </a:solidFill>
                          <a:latin typeface="Bradley Hand ITC" panose="03070402050302030203" pitchFamily="66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Sit back, Relax...We've Got This!</a:t>
                      </a:r>
                      <a:endParaRPr lang="en-US" sz="1000" b="0" dirty="0">
                        <a:solidFill>
                          <a:srgbClr val="331E80"/>
                        </a:solidFill>
                        <a:latin typeface="Bradley Hand ITC" panose="03070402050302030203" pitchFamily="66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11365"/>
                  </a:ext>
                </a:extLst>
              </a:tr>
              <a:tr h="1019303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118 West Richardson Avenue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Summerville, SC 29483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3301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Salterbeck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St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100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Mt. Pleasant, SC 29466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2000 Sam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Rittenberg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Blvd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118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Charleston, SC 29407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585811"/>
                  </a:ext>
                </a:extLst>
              </a:tr>
            </a:tbl>
          </a:graphicData>
        </a:graphic>
      </p:graphicFrame>
      <p:pic>
        <p:nvPicPr>
          <p:cNvPr id="37" name="Picture 3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9" y="3848101"/>
            <a:ext cx="2438397" cy="18287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38" name="Picture 1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9" y="8662902"/>
            <a:ext cx="2438398" cy="11785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733</TotalTime>
  <Words>169</Words>
  <Application>Microsoft Office PowerPoint</Application>
  <PresentationFormat>Custom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Open Sans</vt:lpstr>
      <vt:lpstr>Office Theme</vt:lpstr>
      <vt:lpstr>Available Rentals Week of November 7th, 2016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79</cp:revision>
  <dcterms:created xsi:type="dcterms:W3CDTF">2006-08-16T00:00:00Z</dcterms:created>
  <dcterms:modified xsi:type="dcterms:W3CDTF">2016-11-07T20:40:55Z</dcterms:modified>
</cp:coreProperties>
</file>