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470" y="54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jpg"/><Relationship Id="rId5" Type="http://schemas.openxmlformats.org/officeDocument/2006/relationships/image" Target="../media/image4.jpg"/><Relationship Id="rId10" Type="http://schemas.openxmlformats.org/officeDocument/2006/relationships/image" Target="../media/image8.jpg"/><Relationship Id="rId4" Type="http://schemas.openxmlformats.org/officeDocument/2006/relationships/image" Target="../media/image3.jpg"/><Relationship Id="rId9" Type="http://schemas.openxmlformats.org/officeDocument/2006/relationships/hyperlink" Target="mailto:info@crecpm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897" y="278823"/>
            <a:ext cx="4572000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November 20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33748" y="150495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758350" y="1920467"/>
            <a:ext cx="2047399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1180 Julian Clark Rd 16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Island Bluff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17025539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1.5 Bath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23962" y="1618108"/>
            <a:ext cx="2441446" cy="1831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252652" y="150495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770299" y="192046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1786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Cornsilk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Carolina Bay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17018965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$2,000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3.5 Bath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5654" y="1619250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252652" y="588645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799130" y="6301967"/>
            <a:ext cx="2025522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275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Clayburne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Liberty Hall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17030466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3.5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2254" y="600075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33748" y="588645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758350" y="630196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244 Brookshire Road 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Liberty Hall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17028775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23962" y="6231545"/>
            <a:ext cx="2441448" cy="136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267946"/>
              </p:ext>
            </p:extLst>
          </p:nvPr>
        </p:nvGraphicFramePr>
        <p:xfrm>
          <a:off x="0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9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sp>
        <p:nvSpPr>
          <p:cNvPr id="211" name="Rectangle 210"/>
          <p:cNvSpPr/>
          <p:nvPr/>
        </p:nvSpPr>
        <p:spPr>
          <a:xfrm>
            <a:off x="5233748" y="80772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758350" y="84927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125 Pier View Street 105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Daniel Island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17026535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$1,800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52652" y="80772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770299" y="84927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309 Carriage Wheel Rd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Spring Grove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17028939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730" y="8190357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23961" y="8190357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35" name="Rectangle 34"/>
          <p:cNvSpPr/>
          <p:nvPr/>
        </p:nvSpPr>
        <p:spPr>
          <a:xfrm>
            <a:off x="5233748" y="36957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758350" y="4018884"/>
            <a:ext cx="2047399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2021 Arundel Place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Longpoint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17026358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$1,950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23962" y="3808858"/>
            <a:ext cx="2441446" cy="1831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39" name="Rectangle 38"/>
          <p:cNvSpPr/>
          <p:nvPr/>
        </p:nvSpPr>
        <p:spPr>
          <a:xfrm>
            <a:off x="252652" y="36957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770299" y="4018884"/>
            <a:ext cx="2054353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2766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Merwether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Lane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Brickyard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17028577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$2,600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Bath</a:t>
            </a:r>
          </a:p>
        </p:txBody>
      </p:sp>
      <p:pic>
        <p:nvPicPr>
          <p:cNvPr id="41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2002" y="3810000"/>
            <a:ext cx="1878904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213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November 20th,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111</cp:revision>
  <dcterms:created xsi:type="dcterms:W3CDTF">2006-08-16T00:00:00Z</dcterms:created>
  <dcterms:modified xsi:type="dcterms:W3CDTF">2017-11-22T17:46:25Z</dcterms:modified>
</cp:coreProperties>
</file>