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2262" y="36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hyperlink" Target="mailto:info@crecpm.com" TargetMode="External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460" y="278823"/>
            <a:ext cx="6034939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November 21</a:t>
            </a:r>
            <a:r>
              <a:rPr lang="en-US" sz="2400" baseline="300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2016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85897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810500" y="1951983"/>
            <a:ext cx="2047398" cy="1411032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2419 Stingray Boulevard</a:t>
            </a:r>
          </a:p>
          <a:p>
            <a:pPr algn="ctr"/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Northwoods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Pointe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North Charleston, SC 29406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16028146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$1,600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304801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853996" y="2044316"/>
            <a:ext cx="2022805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330 Concord Street 3b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Dockside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29401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16028335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$3,000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8996" y="1650767"/>
            <a:ext cx="1371599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86" name="Rectangle 185"/>
          <p:cNvSpPr/>
          <p:nvPr/>
        </p:nvSpPr>
        <p:spPr>
          <a:xfrm>
            <a:off x="304801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853996" y="4241650"/>
            <a:ext cx="2022805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1040 Blockade Runner Pkwy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River Birch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16027579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$2,300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597" y="3848101"/>
            <a:ext cx="2438398" cy="18287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304801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853995" y="6266784"/>
            <a:ext cx="2022806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2411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Chatelain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Way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Southampton Pointe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Mount Pleasant, SC 29464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16029337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$1,500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8997" y="6057900"/>
            <a:ext cx="13716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85897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810499" y="6451450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100 Equinox Circle</a:t>
            </a:r>
          </a:p>
          <a:p>
            <a:pPr algn="ctr"/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Heatherwoods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Ladson, SC 29456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16026756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$1,600</a:t>
            </a: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9" y="6057901"/>
            <a:ext cx="2438397" cy="18287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11" name="Rectangle 210"/>
          <p:cNvSpPr/>
          <p:nvPr/>
        </p:nvSpPr>
        <p:spPr>
          <a:xfrm>
            <a:off x="5285897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810499" y="8731332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1305 Island Club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Peninsula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29492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16001411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$1,450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5285897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3" name="TextBox 192"/>
          <p:cNvSpPr txBox="1"/>
          <p:nvPr/>
        </p:nvSpPr>
        <p:spPr>
          <a:xfrm>
            <a:off x="7810500" y="4149317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275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Clayburne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Liberty Hall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Goose Creek, SC 29445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16028159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$1,650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04801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869480" y="8638999"/>
            <a:ext cx="2007321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204 Tyner Trail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Cobblestone Ridge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16028165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$1,400</a:t>
            </a: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1063" y="8439382"/>
            <a:ext cx="2167466" cy="1625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42417"/>
              </p:ext>
            </p:extLst>
          </p:nvPr>
        </p:nvGraphicFramePr>
        <p:xfrm>
          <a:off x="1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9" y="3848101"/>
            <a:ext cx="2438397" cy="18287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38" name="Picture 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9" y="8662902"/>
            <a:ext cx="2438398" cy="1178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</TotalTime>
  <Words>166</Words>
  <Application>Microsoft Office PowerPoint</Application>
  <PresentationFormat>Custom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November 21th, 2016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80</cp:revision>
  <dcterms:created xsi:type="dcterms:W3CDTF">2006-08-16T00:00:00Z</dcterms:created>
  <dcterms:modified xsi:type="dcterms:W3CDTF">2016-11-21T13:53:56Z</dcterms:modified>
</cp:coreProperties>
</file>