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138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December 12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9732 Table Mountain Ln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Coosaw Preserve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16030651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30" y="1650767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Pkwy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5" y="6266784"/>
            <a:ext cx="2022806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29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3014 Adventure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Hunters Bend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16029576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0815" y="6159501"/>
            <a:ext cx="2167464" cy="16255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Southern Sugar Ave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16026668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183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16030192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8662902"/>
            <a:ext cx="2438398" cy="1178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7" cy="1828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169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December 12th,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85</cp:revision>
  <dcterms:created xsi:type="dcterms:W3CDTF">2006-08-16T00:00:00Z</dcterms:created>
  <dcterms:modified xsi:type="dcterms:W3CDTF">2016-12-12T14:09:49Z</dcterms:modified>
</cp:coreProperties>
</file>