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622" y="3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December 19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9732 Table Mountain Ln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Coosaw Preserve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16030651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2044316"/>
            <a:ext cx="2054353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5924" y="1650766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$3,100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266784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5924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100 Equinox Circle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Heatherwoods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16031241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609285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514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Morelets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Cypress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16031541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$1,700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183 Charlesfort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16030192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115 Hornby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Persimmon Hill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16031317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$975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5924" y="8337782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0"/>
            <a:ext cx="243840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438366"/>
            <a:ext cx="2441448" cy="1627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166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December 19th,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87</cp:revision>
  <dcterms:created xsi:type="dcterms:W3CDTF">2006-08-16T00:00:00Z</dcterms:created>
  <dcterms:modified xsi:type="dcterms:W3CDTF">2016-12-19T17:06:32Z</dcterms:modified>
</cp:coreProperties>
</file>