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9D4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1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8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6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1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4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0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3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7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9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7885C-46AB-4E58-95EB-64985976B2E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8126-7717-4A0A-92B9-CA6658EF9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2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8BB5-C06D-443A-B4D1-419B558F7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0"/>
            <a:ext cx="7315199" cy="285219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KEEP CALM</a:t>
            </a:r>
            <a:br>
              <a:rPr lang="en-US" sz="4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</a:br>
            <a:r>
              <a:rPr lang="en-US" sz="28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AND LET</a:t>
            </a:r>
            <a:br>
              <a:rPr lang="en-US" sz="40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</a:br>
            <a:r>
              <a:rPr lang="en-US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CVH360</a:t>
            </a:r>
            <a:br>
              <a:rPr lang="en-US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</a:br>
            <a:r>
              <a:rPr lang="en-US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HANDLE IT</a:t>
            </a:r>
            <a:endParaRPr lang="en-US" sz="4000" dirty="0">
              <a:ln w="3175">
                <a:noFill/>
              </a:ln>
              <a:solidFill>
                <a:srgbClr val="203864"/>
              </a:solidFill>
              <a:latin typeface="Keep Calm Med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1BD40-F42C-4625-9011-5C7B0B9FF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0" y="3625769"/>
            <a:ext cx="7249160" cy="3593253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WHEN IT COMES TO MARKETING YOUR LISTINGS, YOU HAVE CHOICES. YOU CAN CHOOSE TO PAY A LOT AND GET LESS…</a:t>
            </a:r>
            <a:b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</a:br>
            <a: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OR YOU CAN PAY HUNDREDS LESS AND GET SO MUCH MORE!</a:t>
            </a:r>
          </a:p>
          <a:p>
            <a:pPr>
              <a:lnSpc>
                <a:spcPct val="100000"/>
              </a:lnSpc>
            </a:pPr>
            <a:endParaRPr lang="en-US" sz="1400" dirty="0">
              <a:ln w="3175">
                <a:noFill/>
              </a:ln>
              <a:solidFill>
                <a:srgbClr val="203864"/>
              </a:solidFill>
              <a:latin typeface="Keep Calm Med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CVH360 OFFERS HIGH-QUALITY PHOTOGRAPHY, VIRTUAL STAGING, 360° VIRTUAL TOURS, MATTERPORT &amp; ZILLOW 3D TOURS, INTERACTIVE &amp; PRINTABLE FLOORPLANS, DRONE PHOTOS, SOCIAL MEDIA TEASERS, COMMUNITY &amp; AMENITY PHOTOS, MAILBLASTS, YOUTUBE VIDEOS, AND 20+ YEARS OF PERSONAL &amp; PROFESSIONAL SUPPORT.</a:t>
            </a:r>
          </a:p>
          <a:p>
            <a:pPr>
              <a:lnSpc>
                <a:spcPct val="100000"/>
              </a:lnSpc>
            </a:pPr>
            <a:endParaRPr lang="en-US" sz="1400" dirty="0">
              <a:ln w="3175">
                <a:noFill/>
              </a:ln>
              <a:solidFill>
                <a:srgbClr val="203864"/>
              </a:solidFill>
              <a:latin typeface="Keep Calm Med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400" i="1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ALL DELIVERED IN 24-48 HOURS…OFTEN THE SAME DAY!</a:t>
            </a:r>
          </a:p>
          <a:p>
            <a:pPr>
              <a:lnSpc>
                <a:spcPct val="100000"/>
              </a:lnSpc>
            </a:pPr>
            <a:endParaRPr lang="en-US" sz="1400" dirty="0">
              <a:ln w="3175">
                <a:noFill/>
              </a:ln>
              <a:solidFill>
                <a:srgbClr val="203864"/>
              </a:solidFill>
              <a:latin typeface="Keep Calm Med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WHEN YOU’RE READY TO LIST YOUR NEXT PROPERTY, </a:t>
            </a:r>
            <a:b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</a:br>
            <a:r>
              <a:rPr lang="en-US" sz="14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GIVE US A CALL OR EMAIL TO DISCUSS YOUR BEST OPTIONS.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C3C28E-8481-41D8-995F-91713A64EA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7636" y="7469600"/>
            <a:ext cx="999928" cy="999928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90A85E78-7EFF-410A-B2AE-C0587C339C4E}"/>
              </a:ext>
            </a:extLst>
          </p:cNvPr>
          <p:cNvSpPr txBox="1">
            <a:spLocks/>
          </p:cNvSpPr>
          <p:nvPr/>
        </p:nvSpPr>
        <p:spPr>
          <a:xfrm>
            <a:off x="1" y="8720106"/>
            <a:ext cx="7315199" cy="4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73152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032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600" dirty="0">
                <a:ln w="3175">
                  <a:noFill/>
                </a:ln>
                <a:solidFill>
                  <a:srgbClr val="203864"/>
                </a:solidFill>
                <a:latin typeface="Keep Calm Med" pitchFamily="2" charset="0"/>
              </a:rPr>
              <a:t>WWW.CVH360.COM | 843-224-6359 | SUPPORT@CVH360.COM</a:t>
            </a:r>
          </a:p>
        </p:txBody>
      </p:sp>
      <p:pic>
        <p:nvPicPr>
          <p:cNvPr id="9" name="Graphic 8" descr="Paragraph Squiggle outline">
            <a:extLst>
              <a:ext uri="{FF2B5EF4-FFF2-40B4-BE49-F238E27FC236}">
                <a16:creationId xmlns:a16="http://schemas.microsoft.com/office/drawing/2014/main" id="{B8E1EE55-CE67-46F0-87FF-D071CA8E9D2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5124" b="24781"/>
          <a:stretch/>
        </p:blipFill>
        <p:spPr>
          <a:xfrm>
            <a:off x="3200400" y="3102775"/>
            <a:ext cx="914400" cy="27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9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143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Keep Calm Med</vt:lpstr>
      <vt:lpstr>Office Theme</vt:lpstr>
      <vt:lpstr>KEEP CALM AND LET CVH360 HANDLE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7</cp:revision>
  <dcterms:created xsi:type="dcterms:W3CDTF">2021-12-29T11:20:29Z</dcterms:created>
  <dcterms:modified xsi:type="dcterms:W3CDTF">2023-03-20T12:54:02Z</dcterms:modified>
</cp:coreProperties>
</file>