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73152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7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7772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6EE4-B935-4F73-BDDB-4275D596939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B7C-D8F1-4C79-8EC5-23D24D85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5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6EE4-B935-4F73-BDDB-4275D596939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B7C-D8F1-4C79-8EC5-23D24D85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2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89467"/>
            <a:ext cx="197167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89467"/>
            <a:ext cx="580072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6EE4-B935-4F73-BDDB-4275D596939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B7C-D8F1-4C79-8EC5-23D24D85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6EE4-B935-4F73-BDDB-4275D596939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B7C-D8F1-4C79-8EC5-23D24D85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3722"/>
            <a:ext cx="78867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95429"/>
            <a:ext cx="78867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6EE4-B935-4F73-BDDB-4275D596939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B7C-D8F1-4C79-8EC5-23D24D85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3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6EE4-B935-4F73-BDDB-4275D596939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B7C-D8F1-4C79-8EC5-23D24D85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6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9468"/>
            <a:ext cx="78867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3241"/>
            <a:ext cx="3868340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72080"/>
            <a:ext cx="386834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93241"/>
            <a:ext cx="3887391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72080"/>
            <a:ext cx="388739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6EE4-B935-4F73-BDDB-4275D596939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B7C-D8F1-4C79-8EC5-23D24D85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6EE4-B935-4F73-BDDB-4275D596939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B7C-D8F1-4C79-8EC5-23D24D85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7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6EE4-B935-4F73-BDDB-4275D596939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B7C-D8F1-4C79-8EC5-23D24D85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3255"/>
            <a:ext cx="462915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6EE4-B935-4F73-BDDB-4275D596939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B7C-D8F1-4C79-8EC5-23D24D85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53255"/>
            <a:ext cx="462915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6EE4-B935-4F73-BDDB-4275D596939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B7C-D8F1-4C79-8EC5-23D24D85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9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9468"/>
            <a:ext cx="78867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47333"/>
            <a:ext cx="78867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B6EE4-B935-4F73-BDDB-4275D596939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80108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4B7C-D8F1-4C79-8EC5-23D24D85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9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vh360.com/products.asp?cat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-billed Curlew">
            <a:extLst>
              <a:ext uri="{FF2B5EF4-FFF2-40B4-BE49-F238E27FC236}">
                <a16:creationId xmlns:a16="http://schemas.microsoft.com/office/drawing/2014/main" id="{76C54019-3952-58BF-F321-E3DF0099A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/>
          <a:stretch/>
        </p:blipFill>
        <p:spPr>
          <a:xfrm>
            <a:off x="-873071" y="0"/>
            <a:ext cx="11002485" cy="7328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D05537-E9F5-8E99-9853-3B858466C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7091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Looking For </a:t>
            </a:r>
            <a:r>
              <a:rPr lang="en-US" sz="320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An Amazing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Closing Gift?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ACDEB-BB72-3303-007E-96BFDAE6D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1361"/>
            <a:ext cx="3608070" cy="4654658"/>
          </a:xfrm>
        </p:spPr>
        <p:txBody>
          <a:bodyPr>
            <a:normAutofit/>
          </a:bodyPr>
          <a:lstStyle/>
          <a:p>
            <a:pPr algn="l"/>
            <a:r>
              <a:rPr lang="en-US" sz="1300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So you’ve just helped your client buy their dream Lowcountry home and now you’re wondering “what can I give them as a one-of-a-kind ‘Welcome Home’ gift?”</a:t>
            </a:r>
          </a:p>
          <a:p>
            <a:pPr algn="l"/>
            <a:r>
              <a:rPr lang="en-US" sz="1300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Or perhaps you just helped a client sell their home and they are leaving this beautiful area.</a:t>
            </a:r>
          </a:p>
          <a:p>
            <a:pPr algn="l"/>
            <a:r>
              <a:rPr lang="en-US" sz="1300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Consider giving them a truly unique, limited edition Audubon print, featuring many of the birds and scenes they are about to enjoy here or in their new location!</a:t>
            </a:r>
          </a:p>
          <a:p>
            <a:pPr algn="l"/>
            <a:r>
              <a:rPr lang="en-US" sz="1300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The available prints are all from the 1985 Abbeville Edition of “Birds of America”. Each print can be delivered locally or shipped anywhere in the US for free.</a:t>
            </a:r>
          </a:p>
          <a:p>
            <a:pPr algn="l"/>
            <a:r>
              <a:rPr lang="en-US" sz="1300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There are currently 44 prints from this collection available, ranging in price from $125 to $2800.</a:t>
            </a:r>
          </a:p>
          <a:p>
            <a:pPr algn="l"/>
            <a:r>
              <a:rPr lang="en-US" sz="1300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You can buy directly </a:t>
            </a:r>
            <a:r>
              <a:rPr lang="en-US" sz="1300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  <a:hlinkClick r:id="rId3"/>
              </a:rPr>
              <a:t>online</a:t>
            </a:r>
            <a:r>
              <a:rPr lang="en-US" sz="1300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or you can review the options and call to discuss an offline purchase. Any questions, please call Thomas at 843-224-6359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63C4589-0BA7-CC79-33AF-5B82EEDD1C03}"/>
              </a:ext>
            </a:extLst>
          </p:cNvPr>
          <p:cNvSpPr txBox="1">
            <a:spLocks/>
          </p:cNvSpPr>
          <p:nvPr/>
        </p:nvSpPr>
        <p:spPr>
          <a:xfrm>
            <a:off x="5535930" y="6145530"/>
            <a:ext cx="3608070" cy="622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The “Long-Billed Curlew” is a prized print for the Lowcountry as it shows the Charleston harbor &amp; peninsula in the background.</a:t>
            </a:r>
          </a:p>
        </p:txBody>
      </p:sp>
    </p:spTree>
    <p:extLst>
      <p:ext uri="{BB962C8B-B14F-4D97-AF65-F5344CB8AC3E}">
        <p14:creationId xmlns:p14="http://schemas.microsoft.com/office/powerpoint/2010/main" val="141784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188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Schoolbook</vt:lpstr>
      <vt:lpstr>Office Theme</vt:lpstr>
      <vt:lpstr>Looking For An Amazing Closing Gift?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that perfect closing gift?</dc:title>
  <dc:creator>A. Thomas Price</dc:creator>
  <cp:lastModifiedBy>A. Thomas Price</cp:lastModifiedBy>
  <cp:revision>8</cp:revision>
  <dcterms:created xsi:type="dcterms:W3CDTF">2022-05-10T19:15:27Z</dcterms:created>
  <dcterms:modified xsi:type="dcterms:W3CDTF">2023-01-17T14:34:54Z</dcterms:modified>
</cp:coreProperties>
</file>