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04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43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729-3D5B-4C2E-B9C4-A027AC74D0E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E67D-80A0-4B08-ABA7-D3ADDF2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40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729-3D5B-4C2E-B9C4-A027AC74D0E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E67D-80A0-4B08-ABA7-D3ADDF2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0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729-3D5B-4C2E-B9C4-A027AC74D0E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E67D-80A0-4B08-ABA7-D3ADDF2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729-3D5B-4C2E-B9C4-A027AC74D0E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E67D-80A0-4B08-ABA7-D3ADDF2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13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729-3D5B-4C2E-B9C4-A027AC74D0E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E67D-80A0-4B08-ABA7-D3ADDF2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7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729-3D5B-4C2E-B9C4-A027AC74D0E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E67D-80A0-4B08-ABA7-D3ADDF2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20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729-3D5B-4C2E-B9C4-A027AC74D0E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E67D-80A0-4B08-ABA7-D3ADDF2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679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729-3D5B-4C2E-B9C4-A027AC74D0E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E67D-80A0-4B08-ABA7-D3ADDF2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06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729-3D5B-4C2E-B9C4-A027AC74D0E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E67D-80A0-4B08-ABA7-D3ADDF2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4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729-3D5B-4C2E-B9C4-A027AC74D0E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E67D-80A0-4B08-ABA7-D3ADDF2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1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729-3D5B-4C2E-B9C4-A027AC74D0E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3E67D-80A0-4B08-ABA7-D3ADDF2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0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D2729-3D5B-4C2E-B9C4-A027AC74D0E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3E67D-80A0-4B08-ABA7-D3ADDF2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22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6251" y="1275219"/>
            <a:ext cx="7277101" cy="5783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  <a:latin typeface="Avenir Next LT Pro" panose="020B0504020202020204" pitchFamily="34" charset="0"/>
              </a:rPr>
              <a:t>We hope you are looking forward to a nice Christmas break like we are. We plan to cut back on shooting tours between Christmas and New Years</a:t>
            </a:r>
            <a:r>
              <a:rPr lang="en-US" altLang="en-US">
                <a:solidFill>
                  <a:srgbClr val="000000"/>
                </a:solidFill>
                <a:latin typeface="Avenir Next LT Pro" panose="020B0504020202020204" pitchFamily="34" charset="0"/>
              </a:rPr>
              <a:t>, but we </a:t>
            </a:r>
            <a:r>
              <a:rPr lang="en-US" altLang="en-US" dirty="0">
                <a:solidFill>
                  <a:srgbClr val="000000"/>
                </a:solidFill>
                <a:latin typeface="Avenir Next LT Pro" panose="020B0504020202020204" pitchFamily="34" charset="0"/>
              </a:rPr>
              <a:t>will have some availability. We will still be processing MailBlast orders and we will be back up to full speed after New Years.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  <a:latin typeface="Avenir Next LT Pro" panose="020B05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00"/>
                </a:solidFill>
                <a:latin typeface="Avenir Next LT Pro" panose="020B0504020202020204" pitchFamily="34" charset="0"/>
              </a:rPr>
              <a:t>If you need photos/tours done before the break, please order as soon as possible so that we can fit you in.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  <a:latin typeface="Avenir Next LT Pro" panose="020B05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  <a:latin typeface="Avenir Next LT Pro" panose="020B0504020202020204" pitchFamily="34" charset="0"/>
              </a:rPr>
              <a:t>As a Christmas gift to our clients, we are offering a holiday coupon. Enter “</a:t>
            </a:r>
            <a:r>
              <a:rPr lang="en-US" altLang="en-US" dirty="0">
                <a:solidFill>
                  <a:srgbClr val="FF0000"/>
                </a:solidFill>
                <a:latin typeface="Avenir Next LT Pro" panose="020B0504020202020204" pitchFamily="34" charset="0"/>
              </a:rPr>
              <a:t>Christmas</a:t>
            </a:r>
            <a:r>
              <a:rPr lang="en-US" altLang="en-US" dirty="0">
                <a:solidFill>
                  <a:srgbClr val="000000"/>
                </a:solidFill>
                <a:latin typeface="Avenir Next LT Pro" panose="020B0504020202020204" pitchFamily="34" charset="0"/>
              </a:rPr>
              <a:t>” at checkout to receive 10% off your order.</a:t>
            </a:r>
            <a:r>
              <a:rPr lang="en-US" altLang="en-US" dirty="0">
                <a:solidFill>
                  <a:srgbClr val="FF0000"/>
                </a:solidFill>
                <a:latin typeface="Avenir Next LT Pro" panose="020B0504020202020204" pitchFamily="34" charset="0"/>
              </a:rPr>
              <a:t>*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FF0000"/>
              </a:solidFill>
              <a:latin typeface="Avenir Next LT Pro" panose="020B05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venir Next LT Pro" panose="020B0504020202020204" pitchFamily="34" charset="0"/>
              </a:rPr>
              <a:t>While this coupon expires on 12/19/22, the order can be for a property that will be shot after the holidays.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venir Next LT Pro" panose="020B0504020202020204" pitchFamily="34" charset="0"/>
              </a:rPr>
              <a:t>So maybe consider giving yourself the gift of a discounted tour!!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  <a:latin typeface="Avenir Next LT Pro" panose="020B05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i="1" dirty="0">
                <a:solidFill>
                  <a:srgbClr val="CB0405"/>
                </a:solidFill>
                <a:latin typeface="Avenir Next LT Pro" panose="020B0504020202020204" pitchFamily="34" charset="0"/>
              </a:rPr>
              <a:t>We hope you have a safe and happy holiday season.</a:t>
            </a:r>
            <a:br>
              <a:rPr lang="en-US" altLang="en-US" i="1" dirty="0">
                <a:solidFill>
                  <a:srgbClr val="CB0405"/>
                </a:solidFill>
                <a:latin typeface="Avenir Next LT Pro" panose="020B0504020202020204" pitchFamily="34" charset="0"/>
              </a:rPr>
            </a:br>
            <a:r>
              <a:rPr lang="en-US" altLang="en-US" i="1" dirty="0">
                <a:solidFill>
                  <a:srgbClr val="CB0405"/>
                </a:solidFill>
                <a:latin typeface="Avenir Next LT Pro" panose="020B0504020202020204" pitchFamily="34" charset="0"/>
              </a:rPr>
              <a:t>May all your holiday wishes come true!</a:t>
            </a:r>
            <a:endParaRPr lang="en-US" altLang="en-US" sz="1400" dirty="0">
              <a:solidFill>
                <a:srgbClr val="CB0405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28600" y="9805988"/>
            <a:ext cx="7772400" cy="252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i="1" dirty="0">
                <a:solidFill>
                  <a:srgbClr val="7F7F7F"/>
                </a:solidFill>
                <a:latin typeface="Avenir Next LT Pro" panose="020B0504020202020204" pitchFamily="34" charset="0"/>
              </a:rPr>
              <a:t>*Discount applies to regular-priced tour products ordered through our website only. Offer expires 12/19/22.</a:t>
            </a:r>
            <a:endParaRPr lang="en-US" altLang="en-US" dirty="0">
              <a:latin typeface="Avenir Next LT Pro" panose="020B0504020202020204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570990" y="9337278"/>
            <a:ext cx="508762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500" dirty="0">
                <a:solidFill>
                  <a:srgbClr val="0000C0"/>
                </a:solidFill>
                <a:latin typeface="Avenir Next LT Pro" panose="020B0504020202020204" pitchFamily="34" charset="0"/>
              </a:rPr>
              <a:t>support@cvh360.com | 843-224-6359 | cvh360.com</a:t>
            </a:r>
            <a:endParaRPr lang="en-US" altLang="en-US" dirty="0">
              <a:latin typeface="Avenir Next LT Pro" panose="020B0504020202020204" pitchFamily="34" charset="0"/>
            </a:endParaRPr>
          </a:p>
        </p:txBody>
      </p:sp>
      <p:pic>
        <p:nvPicPr>
          <p:cNvPr id="1030" name="Picture 6" descr="CVH_Christmas-tree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" b="127"/>
          <a:stretch>
            <a:fillRect/>
          </a:stretch>
        </p:blipFill>
        <p:spPr bwMode="auto">
          <a:xfrm>
            <a:off x="8315326" y="6808470"/>
            <a:ext cx="1256922" cy="177768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CVH_Santa_h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439" y="7404893"/>
            <a:ext cx="1990725" cy="182880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D9D9D9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28600" y="5993"/>
            <a:ext cx="7772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Curlz MT" panose="04040404050702020202" pitchFamily="82" charset="0"/>
              </a:rPr>
              <a:t>Happy Holidays Y’all</a:t>
            </a:r>
          </a:p>
        </p:txBody>
      </p:sp>
    </p:spTree>
    <p:extLst>
      <p:ext uri="{BB962C8B-B14F-4D97-AF65-F5344CB8AC3E}">
        <p14:creationId xmlns:p14="http://schemas.microsoft.com/office/powerpoint/2010/main" val="1210830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195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Next LT Pro</vt:lpstr>
      <vt:lpstr>Calibri</vt:lpstr>
      <vt:lpstr>Calibri Light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6</cp:revision>
  <dcterms:created xsi:type="dcterms:W3CDTF">2016-12-08T18:13:44Z</dcterms:created>
  <dcterms:modified xsi:type="dcterms:W3CDTF">2022-12-14T14:28:15Z</dcterms:modified>
</cp:coreProperties>
</file>