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33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0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7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3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45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4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2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7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8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7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3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760F9-6373-4412-A532-35E9E28A4ECC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5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jjplandrawing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cs.google.com/uc?export=download&amp;id=0BztOoi7CI7GMSFVaZlQ3VWZWOHc&amp;revid=0BztOoi7CI7GMRFNXNm81QmlQenFlY09yeUpvWGtmSC9GM0E0PQ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2" b="13768"/>
          <a:stretch/>
        </p:blipFill>
        <p:spPr bwMode="auto">
          <a:xfrm>
            <a:off x="3171825" y="8450609"/>
            <a:ext cx="1428750" cy="14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43100" y="6701695"/>
            <a:ext cx="38862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Mischelle Johnstone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MJJ Real Estate Plan Drawing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843-303-2161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www.mjjplandrawing.com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-3080"/>
            <a:ext cx="77724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House plans are an important item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include on your MLS listings!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 smtClean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FF"/>
                </a:solidFill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 out my website below for information on what types of house plan drawings I offer, and see samples below.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 call me for any other information you may need.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Thanks! Mischelle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81940" y="3807937"/>
            <a:ext cx="7208520" cy="2529839"/>
            <a:chOff x="297180" y="3807937"/>
            <a:chExt cx="7208520" cy="252983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79" t="2327" r="8620" b="16933"/>
            <a:stretch/>
          </p:blipFill>
          <p:spPr>
            <a:xfrm>
              <a:off x="297180" y="3807937"/>
              <a:ext cx="3375660" cy="2529839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15" t="13662" b="33597"/>
            <a:stretch/>
          </p:blipFill>
          <p:spPr>
            <a:xfrm>
              <a:off x="3992880" y="3807937"/>
              <a:ext cx="3512820" cy="2529839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6852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Tekton Pro</vt:lpstr>
      <vt:lpstr>Tekton Pro Ext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</cp:revision>
  <dcterms:created xsi:type="dcterms:W3CDTF">2015-11-09T17:17:43Z</dcterms:created>
  <dcterms:modified xsi:type="dcterms:W3CDTF">2015-11-09T17:37:42Z</dcterms:modified>
</cp:coreProperties>
</file>