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30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wcountryfoodbank.org/" TargetMode="External"/><Relationship Id="rId7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tel:8432246359" TargetMode="External"/><Relationship Id="rId5" Type="http://schemas.openxmlformats.org/officeDocument/2006/relationships/hyperlink" Target="mailto:support@cvh360.com" TargetMode="External"/><Relationship Id="rId4" Type="http://schemas.openxmlformats.org/officeDocument/2006/relationships/hyperlink" Target="http://www.cvh360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1342"/>
            <a:ext cx="7772400" cy="13716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LET’S WORK 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TOGETHER THIS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HOLIDAY SEASON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TO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HELP OUR 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LESS-FORTUNATE NEIGHBORS</a:t>
            </a: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375" y="3894150"/>
            <a:ext cx="1009650" cy="9525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90500" y="6036752"/>
            <a:ext cx="7391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We </a:t>
            </a:r>
            <a:r>
              <a:rPr lang="en-US" dirty="0"/>
              <a:t>will make </a:t>
            </a:r>
            <a:r>
              <a:rPr lang="en-US"/>
              <a:t>our </a:t>
            </a:r>
            <a:r>
              <a:rPr lang="en-US" smtClean="0"/>
              <a:t>donation </a:t>
            </a:r>
            <a:r>
              <a:rPr lang="en-US" dirty="0"/>
              <a:t>in time for Thanksgiving so that </a:t>
            </a:r>
            <a:r>
              <a:rPr lang="en-US" dirty="0" smtClean="0"/>
              <a:t>the Lowcountry Food Bank can </a:t>
            </a:r>
            <a:r>
              <a:rPr lang="en-US" dirty="0"/>
              <a:t>do their best to serve those among us who </a:t>
            </a:r>
            <a:r>
              <a:rPr lang="en-US" dirty="0" smtClean="0"/>
              <a:t>could benefit from having a </a:t>
            </a:r>
            <a:r>
              <a:rPr lang="en-US" dirty="0"/>
              <a:t>touch of normalcy and comfort this </a:t>
            </a:r>
            <a:r>
              <a:rPr lang="en-US" dirty="0" smtClean="0"/>
              <a:t>Thanksgiving.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No matter where you choose to donate your money or your time, please remember to do whatever you can to </a:t>
            </a:r>
            <a:r>
              <a:rPr lang="en-US" dirty="0" smtClean="0"/>
              <a:t>help…and </a:t>
            </a:r>
            <a:r>
              <a:rPr lang="en-US" dirty="0"/>
              <a:t>not just during the holidays, but all throughout the year.</a:t>
            </a:r>
          </a:p>
        </p:txBody>
      </p:sp>
      <p:sp>
        <p:nvSpPr>
          <p:cNvPr id="8" name="Rectangle 7"/>
          <p:cNvSpPr/>
          <p:nvPr/>
        </p:nvSpPr>
        <p:spPr>
          <a:xfrm>
            <a:off x="270244" y="1714050"/>
            <a:ext cx="7231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Between now and November </a:t>
            </a:r>
            <a:r>
              <a:rPr lang="en-US" dirty="0" smtClean="0"/>
              <a:t>24th</a:t>
            </a:r>
            <a:r>
              <a:rPr lang="en-US" dirty="0"/>
              <a:t>, for every </a:t>
            </a:r>
            <a:r>
              <a:rPr lang="en-US" dirty="0" smtClean="0"/>
              <a:t>qualifying virtual tour</a:t>
            </a:r>
            <a:r>
              <a:rPr lang="en-US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 </a:t>
            </a:r>
            <a:r>
              <a:rPr lang="en-US" dirty="0"/>
              <a:t>order placed through </a:t>
            </a:r>
            <a:r>
              <a:rPr lang="en-US" dirty="0">
                <a:solidFill>
                  <a:srgbClr val="0070C0"/>
                </a:solidFill>
              </a:rPr>
              <a:t>CVH360.com</a:t>
            </a:r>
            <a:r>
              <a:rPr lang="en-US" dirty="0"/>
              <a:t>, we will donate 5% of </a:t>
            </a:r>
            <a:r>
              <a:rPr lang="en-US" dirty="0" smtClean="0"/>
              <a:t>the tour package price </a:t>
            </a:r>
            <a:r>
              <a:rPr lang="en-US" dirty="0"/>
              <a:t>to </a:t>
            </a:r>
            <a:r>
              <a:rPr lang="en-US" dirty="0" smtClean="0"/>
              <a:t>our </a:t>
            </a:r>
            <a:r>
              <a:rPr lang="en-US" dirty="0"/>
              <a:t>favorite </a:t>
            </a:r>
            <a:r>
              <a:rPr lang="en-US" dirty="0" smtClean="0"/>
              <a:t>charity: </a:t>
            </a:r>
            <a:r>
              <a:rPr lang="en-US" b="1" dirty="0">
                <a:solidFill>
                  <a:srgbClr val="C00000"/>
                </a:solidFill>
              </a:rPr>
              <a:t>The Lowcountry Food Bank</a:t>
            </a:r>
            <a:r>
              <a:rPr lang="en-US" dirty="0"/>
              <a:t>. And while we are at it, we will also discount your order at checkout by 5% so that you might have a little something extra left over that you can donate to a charity </a:t>
            </a:r>
            <a:r>
              <a:rPr lang="en-US" dirty="0" smtClean="0"/>
              <a:t>of your choice.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720260" y="5087758"/>
            <a:ext cx="43318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hlinkClick r:id="rId3"/>
              </a:rPr>
              <a:t>www.lowcountryfoodbank.org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Coupon code</a:t>
            </a:r>
            <a:r>
              <a:rPr lang="en-US" dirty="0"/>
              <a:t>: </a:t>
            </a:r>
            <a:r>
              <a:rPr lang="en-US" b="1" dirty="0" smtClean="0">
                <a:solidFill>
                  <a:srgbClr val="FF0000"/>
                </a:solidFill>
              </a:rPr>
              <a:t>LCFB_Nov2014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9412069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 smtClean="0"/>
              <a:t>*Discount applies to virtual tours ordered through </a:t>
            </a:r>
            <a:r>
              <a:rPr lang="en-US" sz="1200" i="1" dirty="0" smtClean="0">
                <a:solidFill>
                  <a:srgbClr val="0070C0"/>
                </a:solidFill>
              </a:rPr>
              <a:t>cvh360.com</a:t>
            </a:r>
            <a:r>
              <a:rPr lang="en-US" sz="1200" i="1" dirty="0" smtClean="0"/>
              <a:t> with the discount code entered at checkout. Discount applies to virtual tour products only and is not to be combined with any other coupons, discounts, or add-on services. Coupon code expires 11/24/14.</a:t>
            </a:r>
            <a:endParaRPr lang="en-US" sz="1200" i="1" dirty="0"/>
          </a:p>
        </p:txBody>
      </p:sp>
      <p:sp>
        <p:nvSpPr>
          <p:cNvPr id="12" name="Rectangle 11"/>
          <p:cNvSpPr/>
          <p:nvPr/>
        </p:nvSpPr>
        <p:spPr>
          <a:xfrm>
            <a:off x="1324185" y="8832405"/>
            <a:ext cx="51240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hlinkClick r:id="rId4"/>
              </a:rPr>
              <a:t>www.CVH360.com</a:t>
            </a:r>
            <a:r>
              <a:rPr lang="en-US" sz="1600" dirty="0" smtClean="0"/>
              <a:t> | </a:t>
            </a:r>
            <a:r>
              <a:rPr lang="en-US" sz="1600" dirty="0" smtClean="0">
                <a:hlinkClick r:id="rId5"/>
              </a:rPr>
              <a:t>support@cvh360.com</a:t>
            </a:r>
            <a:r>
              <a:rPr lang="en-US" sz="1600" dirty="0" smtClean="0"/>
              <a:t> | </a:t>
            </a:r>
            <a:r>
              <a:rPr lang="en-US" sz="1600" dirty="0" smtClean="0">
                <a:hlinkClick r:id="rId6"/>
              </a:rPr>
              <a:t>843-224-6359</a:t>
            </a:r>
            <a:endParaRPr lang="en-US" sz="16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9527" y="28575"/>
            <a:ext cx="7753347" cy="1473715"/>
            <a:chOff x="9527" y="50285"/>
            <a:chExt cx="7753347" cy="1473715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7" y="50285"/>
              <a:ext cx="1209674" cy="1473715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53200" y="50285"/>
              <a:ext cx="1209674" cy="14737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72463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207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LET’S WORK TOGETHER THIS HOLIDAY SEASON TO HELP OUR LESS-FORTUNATE NEIGHBORS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WORK TOGETHER TO HELP OUR LESS-FORTUNATE NEIGHBORS THIS HOLIDAY SEASON</dc:title>
  <dc:creator>CVH360</dc:creator>
  <cp:lastModifiedBy>atp1313@gmail.com</cp:lastModifiedBy>
  <cp:revision>6</cp:revision>
  <dcterms:created xsi:type="dcterms:W3CDTF">2006-08-16T00:00:00Z</dcterms:created>
  <dcterms:modified xsi:type="dcterms:W3CDTF">2014-11-10T15:56:31Z</dcterms:modified>
</cp:coreProperties>
</file>