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C8CA"/>
    <a:srgbClr val="DCC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62" y="1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0" y="-135192"/>
            <a:ext cx="9144000" cy="762000"/>
          </a:xfrm>
          <a:effectLst/>
        </p:spPr>
        <p:txBody>
          <a:bodyPr anchor="t">
            <a:noAutofit/>
          </a:bodyPr>
          <a:lstStyle/>
          <a:p>
            <a:r>
              <a:rPr lang="en-US" sz="4000" i="1" dirty="0">
                <a:effectLst>
                  <a:reflection blurRad="12700" stA="50000" endA="300" endPos="50000" dist="101600" dir="5400000" sy="-100000" algn="bl" rotWithShape="0"/>
                </a:effectLst>
                <a:latin typeface="Franklin Gothic Demi" panose="020B0703020102020204" pitchFamily="34" charset="0"/>
              </a:rPr>
              <a:t>Vacation Time is Coming Up Soon!</a:t>
            </a:r>
          </a:p>
        </p:txBody>
      </p:sp>
      <p:sp>
        <p:nvSpPr>
          <p:cNvPr id="3" name="Subtitle 2"/>
          <p:cNvSpPr>
            <a:spLocks noGrp="1"/>
          </p:cNvSpPr>
          <p:nvPr>
            <p:ph type="subTitle" idx="1"/>
          </p:nvPr>
        </p:nvSpPr>
        <p:spPr>
          <a:xfrm>
            <a:off x="0" y="762000"/>
            <a:ext cx="9144000" cy="4718775"/>
          </a:xfrm>
          <a:noFill/>
        </p:spPr>
        <p:txBody>
          <a:bodyPr anchor="ctr">
            <a:noAutofit/>
          </a:bodyPr>
          <a:lstStyle/>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will be “slowing down” for our annual summer break July 12</a:t>
            </a:r>
            <a:r>
              <a:rPr lang="en-US" sz="1800" baseline="300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th</a:t>
            </a:r>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 to July 21</a:t>
            </a:r>
            <a:r>
              <a:rPr lang="en-US" sz="1800" baseline="300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st</a:t>
            </a:r>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 so that Mendi and Thomas can spend time away with their families.</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will not be shooting or processing any tours during this time. You are welcome to continue to place orders to be shot when we get back.  Mendi will be able to coordinate with you on scheduling. If you know you have a listing that might be ready before we take our break, please consider ordering/scheduling for as soon as possible.</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MailBlasts ordering will be disabled. If you anticipate needing some help with email marketing during this time, please plan accordingly and order ahead of time.</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hope you had/have a chance to spend some quality time with your loved ones as well.</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will be back to our normal full-service 24-48 hour delivery beginning July 22</a:t>
            </a:r>
            <a:r>
              <a:rPr lang="en-US" sz="1800" baseline="300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nd</a:t>
            </a:r>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5480775"/>
            <a:ext cx="1420090" cy="1291499"/>
          </a:xfrm>
          <a:prstGeom prst="rect">
            <a:avLst/>
          </a:prstGeom>
          <a:effectLst>
            <a:outerShdw blurRad="50800" dist="38100" dir="5400000" algn="t" rotWithShape="0">
              <a:prstClr val="black">
                <a:alpha val="40000"/>
              </a:prstClr>
            </a:outerShdw>
          </a:effectLst>
        </p:spPr>
      </p:pic>
      <p:sp>
        <p:nvSpPr>
          <p:cNvPr id="9" name="Rectangle 8"/>
          <p:cNvSpPr/>
          <p:nvPr/>
        </p:nvSpPr>
        <p:spPr>
          <a:xfrm>
            <a:off x="27709" y="6172200"/>
            <a:ext cx="5057090" cy="646331"/>
          </a:xfrm>
          <a:prstGeom prst="rect">
            <a:avLst/>
          </a:prstGeom>
        </p:spPr>
        <p:txBody>
          <a:bodyPr wrap="none">
            <a:spAutoFit/>
          </a:bodyPr>
          <a:lstStyle/>
          <a:p>
            <a:r>
              <a:rPr lang="en-US" dirty="0">
                <a:solidFill>
                  <a:schemeClr val="bg1"/>
                </a:solidFill>
                <a:effectLst>
                  <a:outerShdw blurRad="38100" dist="38100" dir="2700000" algn="tl">
                    <a:srgbClr val="000000">
                      <a:alpha val="43137"/>
                    </a:srgbClr>
                  </a:outerShdw>
                </a:effectLst>
                <a:latin typeface="Franklin Gothic Demi" panose="020B0703020102020204" pitchFamily="34" charset="0"/>
              </a:rPr>
              <a:t>support@cvh360.com | cvh360.com </a:t>
            </a:r>
          </a:p>
          <a:p>
            <a:r>
              <a:rPr lang="en-US" dirty="0">
                <a:solidFill>
                  <a:schemeClr val="bg1"/>
                </a:solidFill>
                <a:effectLst>
                  <a:outerShdw blurRad="38100" dist="38100" dir="2700000" algn="tl">
                    <a:srgbClr val="000000">
                      <a:alpha val="43137"/>
                    </a:srgbClr>
                  </a:outerShdw>
                </a:effectLst>
                <a:latin typeface="Franklin Gothic Demi" panose="020B0703020102020204" pitchFamily="34" charset="0"/>
              </a:rPr>
              <a:t>Thomas 843-224-6359 | Mendi 843-323-6236</a:t>
            </a:r>
          </a:p>
        </p:txBody>
      </p:sp>
    </p:spTree>
    <p:extLst>
      <p:ext uri="{BB962C8B-B14F-4D97-AF65-F5344CB8AC3E}">
        <p14:creationId xmlns:p14="http://schemas.microsoft.com/office/powerpoint/2010/main" val="2834622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182</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Franklin Gothic Demi</vt:lpstr>
      <vt:lpstr>Office Theme</vt:lpstr>
      <vt:lpstr>Vacation Time is Coming Up Soon!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Time is Almost Here</dc:title>
  <dc:creator>CVH360</dc:creator>
  <cp:lastModifiedBy>A. Thomas Price</cp:lastModifiedBy>
  <cp:revision>19</cp:revision>
  <dcterms:created xsi:type="dcterms:W3CDTF">2006-08-16T00:00:00Z</dcterms:created>
  <dcterms:modified xsi:type="dcterms:W3CDTF">2024-06-26T15:13:30Z</dcterms:modified>
</cp:coreProperties>
</file>