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C8CA"/>
    <a:srgbClr val="DCC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62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85876"/>
            <a:ext cx="9144000" cy="762000"/>
          </a:xfrm>
          <a:effectLst/>
        </p:spPr>
        <p:txBody>
          <a:bodyPr anchor="t">
            <a:noAutofit/>
          </a:bodyPr>
          <a:lstStyle/>
          <a:p>
            <a:r>
              <a:rPr lang="en-US" sz="3800" i="1" dirty="0">
                <a:effectLst>
                  <a:reflection blurRad="12700" stA="50000" endA="300" endPos="50000" dist="101600" dir="5400000" sy="-100000" algn="bl" rotWithShape="0"/>
                </a:effectLst>
                <a:latin typeface="Franklin Gothic Demi" panose="020B0703020102020204" pitchFamily="34" charset="0"/>
              </a:rPr>
              <a:t>Vacation Time is Here…It’s Time to Relax!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4718775"/>
          </a:xfrm>
          <a:noFill/>
        </p:spPr>
        <p:txBody>
          <a:bodyPr anchor="ctr">
            <a:noAutofit/>
          </a:bodyPr>
          <a:lstStyle/>
          <a:p>
            <a:r>
              <a:rPr lang="en-US" sz="21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We have shut down for our annual summer break from July 12</a:t>
            </a:r>
            <a:r>
              <a:rPr lang="en-US" sz="2100" baseline="300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th</a:t>
            </a:r>
            <a:r>
              <a:rPr lang="en-US" sz="21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 to July 21</a:t>
            </a:r>
            <a:r>
              <a:rPr lang="en-US" sz="2100" baseline="300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st.</a:t>
            </a:r>
            <a:br>
              <a:rPr lang="en-US" sz="22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</a:br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We appreciate your patience and understanding while Mendi and Thomas spend time away with their families.</a:t>
            </a:r>
          </a:p>
          <a:p>
            <a:endParaRPr lang="en-US" sz="1800" dirty="0">
              <a:ln w="3175">
                <a:solidFill>
                  <a:schemeClr val="bg1">
                    <a:lumMod val="65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" panose="020B0703020102020204" pitchFamily="34" charset="0"/>
            </a:endParaRPr>
          </a:p>
          <a:p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We will not be shooting or processing any tours during this break. </a:t>
            </a:r>
            <a:b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</a:br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You are welcome to place orders to be shot when we get back.  </a:t>
            </a:r>
            <a:b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</a:br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Mendi will be able to coordinate with you on scheduling. </a:t>
            </a:r>
          </a:p>
          <a:p>
            <a:endParaRPr lang="en-US" sz="1800" dirty="0">
              <a:ln w="3175">
                <a:solidFill>
                  <a:schemeClr val="bg1">
                    <a:lumMod val="65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" panose="020B0703020102020204" pitchFamily="34" charset="0"/>
            </a:endParaRPr>
          </a:p>
          <a:p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The MailBlast ordering form will continue to be disabled until we are back in town.</a:t>
            </a:r>
          </a:p>
          <a:p>
            <a:endParaRPr lang="en-US" sz="1800" dirty="0">
              <a:ln w="3175">
                <a:solidFill>
                  <a:schemeClr val="bg1">
                    <a:lumMod val="65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" panose="020B0703020102020204" pitchFamily="34" charset="0"/>
            </a:endParaRPr>
          </a:p>
          <a:p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Hopefully you have a chance to spend some quality time with your loved ones this summer. We know this temporary shut-down can impact your marketing and we apologize for any disruption this downtime may cause you</a:t>
            </a:r>
            <a:r>
              <a:rPr lang="en-US" sz="180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. </a:t>
            </a:r>
          </a:p>
          <a:p>
            <a:br>
              <a:rPr lang="en-US" sz="180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</a:br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Fear Not!  We will be back to our normal full-service 24-hour delivery beginning July 22</a:t>
            </a:r>
            <a:r>
              <a:rPr lang="en-US" sz="1800" baseline="300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nd</a:t>
            </a:r>
            <a:r>
              <a:rPr lang="en-US" sz="1800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5480775"/>
            <a:ext cx="1420090" cy="129149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27709" y="6172200"/>
            <a:ext cx="50570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support@cvh360.com | cvh360.com 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anose="020B0703020102020204" pitchFamily="34" charset="0"/>
              </a:rPr>
              <a:t>Thomas 843-224-6359 | Mendi 843-323-6236</a:t>
            </a:r>
          </a:p>
        </p:txBody>
      </p:sp>
    </p:spTree>
    <p:extLst>
      <p:ext uri="{BB962C8B-B14F-4D97-AF65-F5344CB8AC3E}">
        <p14:creationId xmlns:p14="http://schemas.microsoft.com/office/powerpoint/2010/main" val="2834622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170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Franklin Gothic Demi</vt:lpstr>
      <vt:lpstr>Office Theme</vt:lpstr>
      <vt:lpstr>Vacation Time is Here…It’s Time to Relax!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Time is Almost Here</dc:title>
  <dc:creator>CVH360</dc:creator>
  <cp:lastModifiedBy>A. Thomas Price</cp:lastModifiedBy>
  <cp:revision>22</cp:revision>
  <dcterms:created xsi:type="dcterms:W3CDTF">2006-08-16T00:00:00Z</dcterms:created>
  <dcterms:modified xsi:type="dcterms:W3CDTF">2024-06-26T17:24:29Z</dcterms:modified>
</cp:coreProperties>
</file>