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C8CA"/>
    <a:srgbClr val="DCC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62" y="4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5556" b="47859"/>
          <a:stretch/>
        </p:blipFill>
        <p:spPr>
          <a:xfrm>
            <a:off x="0" y="2286000"/>
            <a:ext cx="9144000" cy="3194775"/>
          </a:xfrm>
          <a:prstGeom prst="rect">
            <a:avLst/>
          </a:prstGeom>
        </p:spPr>
      </p:pic>
      <p:sp>
        <p:nvSpPr>
          <p:cNvPr id="3" name="Subtitle 2"/>
          <p:cNvSpPr>
            <a:spLocks noGrp="1"/>
          </p:cNvSpPr>
          <p:nvPr>
            <p:ph type="subTitle" idx="1"/>
          </p:nvPr>
        </p:nvSpPr>
        <p:spPr>
          <a:xfrm>
            <a:off x="0" y="2324100"/>
            <a:ext cx="9144000" cy="3118575"/>
          </a:xfrm>
          <a:noFill/>
        </p:spPr>
        <p:txBody>
          <a:bodyPr anchor="ctr">
            <a:noAutofit/>
          </a:bodyPr>
          <a:lstStyle/>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We will be “slowing down” for our annual summer break July 12</a:t>
            </a:r>
            <a:r>
              <a:rPr lang="en-US" sz="1800" baseline="300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th</a:t>
            </a:r>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 to July 21</a:t>
            </a:r>
            <a:r>
              <a:rPr lang="en-US" sz="1800" baseline="300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st</a:t>
            </a:r>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 so that Mendi and Thomas can spend time away with their families.</a:t>
            </a:r>
          </a:p>
          <a:p>
            <a:endPar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endParaRPr>
          </a:p>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We will not be shooting or processing any tours during this time. You are welcome to continue to place orders to be shot when we get back.  Mendi will be able to coordinate with you on scheduling. If you know you have a listing that might be ready before we take our break, please consider ordering/scheduling for as soon as possible.</a:t>
            </a:r>
          </a:p>
          <a:p>
            <a:endPar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endParaRPr>
          </a:p>
          <a:p>
            <a:r>
              <a:rPr lang="en-US" sz="1800" dirty="0">
                <a:ln w="3175">
                  <a:solidFill>
                    <a:schemeClr val="bg1">
                      <a:lumMod val="65000"/>
                    </a:schemeClr>
                  </a:solidFill>
                </a:ln>
                <a:solidFill>
                  <a:schemeClr val="bg1"/>
                </a:solidFill>
                <a:effectLst>
                  <a:outerShdw blurRad="38100" dist="38100" dir="2700000" algn="tl">
                    <a:srgbClr val="000000">
                      <a:alpha val="43137"/>
                    </a:srgbClr>
                  </a:outerShdw>
                </a:effectLst>
                <a:latin typeface="Franklin Gothic Demi" panose="020B0703020102020204" pitchFamily="34" charset="0"/>
              </a:rPr>
              <a:t>MailBlasts ordering will be disabled. If you anticipate needing some help with email marketing during this time, please plan accordingly and order ahead of time.</a:t>
            </a:r>
          </a:p>
        </p:txBody>
      </p:sp>
    </p:spTree>
    <p:extLst>
      <p:ext uri="{BB962C8B-B14F-4D97-AF65-F5344CB8AC3E}">
        <p14:creationId xmlns:p14="http://schemas.microsoft.com/office/powerpoint/2010/main" val="2834622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126</Words>
  <Application>Microsoft Office PowerPoint</Application>
  <PresentationFormat>On-screen Show (4:3)</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Franklin Gothic Demi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Time is Almost Here</dc:title>
  <dc:creator>CVH360</dc:creator>
  <cp:lastModifiedBy>A. Thomas Price</cp:lastModifiedBy>
  <cp:revision>20</cp:revision>
  <dcterms:created xsi:type="dcterms:W3CDTF">2006-08-16T00:00:00Z</dcterms:created>
  <dcterms:modified xsi:type="dcterms:W3CDTF">2024-06-26T16:25:17Z</dcterms:modified>
</cp:coreProperties>
</file>