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59" y="1587649"/>
            <a:ext cx="3241081" cy="24308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25341"/>
            <a:ext cx="3657600" cy="1863566"/>
          </a:xfrm>
        </p:spPr>
        <p:txBody>
          <a:bodyPr anchor="ctr">
            <a:no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$32,000 in upgrades</a:t>
            </a:r>
          </a:p>
          <a:p>
            <a:endParaRPr lang="en-US" sz="16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Includes "cinema/entertainment"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Cane Bay Plantation Parade of Open Houses</a:t>
            </a:r>
          </a:p>
          <a:p>
            <a:pPr algn="ctr"/>
            <a:r>
              <a:rPr lang="en-US" sz="44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Saturday, January 27th from 11am-2pm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59558"/>
            <a:ext cx="365760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348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Beachgrass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Ln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17031895 :: $350,000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9" y="7730007"/>
            <a:ext cx="1377324" cy="103299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00" y="7730007"/>
            <a:ext cx="1377240" cy="103293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753" y="6079257"/>
            <a:ext cx="1828399" cy="1215153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859" y="1587649"/>
            <a:ext cx="3241081" cy="24308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3657600" y="5725341"/>
            <a:ext cx="3657600" cy="186356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 beautiful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Lindera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Preserve</a:t>
            </a:r>
          </a:p>
          <a:p>
            <a:pPr defTabSz="914400"/>
            <a:endParaRPr lang="en-US" sz="16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defTabSz="914400"/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Neighborhood includes "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splashzone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" and Playpark!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57600" y="4159558"/>
            <a:ext cx="3657600" cy="1424684"/>
          </a:xfrm>
          <a:prstGeom prst="rect">
            <a:avLst/>
          </a:prstGeom>
        </p:spPr>
        <p:txBody>
          <a:bodyPr vert="horz" lIns="45720" tIns="0" rIns="45720" bIns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328 Beautyberry Rd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18000459 :: $235,000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9" y="7730007"/>
            <a:ext cx="1377324" cy="1032993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00" y="7730007"/>
            <a:ext cx="1377240" cy="1032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</TotalTime>
  <Words>65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348 Beachgrass Ln  MLS# 17031895 :: $350,000  5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60</cp:revision>
  <dcterms:created xsi:type="dcterms:W3CDTF">2006-08-16T00:00:00Z</dcterms:created>
  <dcterms:modified xsi:type="dcterms:W3CDTF">2018-01-19T19:01:22Z</dcterms:modified>
</cp:coreProperties>
</file>