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7772400" cy="1210509"/>
          </a:xfrm>
          <a:noFill/>
        </p:spPr>
        <p:txBody>
          <a:bodyPr>
            <a:noAutofit/>
          </a:bodyPr>
          <a:lstStyle/>
          <a:p>
            <a:r>
              <a:rPr lang="en-US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Cane </a:t>
            </a:r>
            <a:r>
              <a:rPr lang="en-US" sz="21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 Plantation Multiple </a:t>
            </a:r>
            <a:r>
              <a:rPr lang="en-US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Listing Broker Open House</a:t>
            </a:r>
          </a:p>
          <a:p>
            <a:r>
              <a:rPr lang="en-US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Thursday </a:t>
            </a:r>
            <a:r>
              <a:rPr lang="de-DE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23rd ~ 11:30am - 1:30am</a:t>
            </a:r>
          </a:p>
          <a:p>
            <a:r>
              <a:rPr lang="en-US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Lunch and dessert will be served.</a:t>
            </a:r>
            <a:br>
              <a:rPr lang="en-US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Also, there will be </a:t>
            </a:r>
            <a:r>
              <a:rPr lang="en-US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US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$50 gift card drawings! Agents must attend all open houses to enter the drawing.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688140"/>
            <a:ext cx="3886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327 </a:t>
            </a: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Beachgrass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16029645 ~ $309,999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 Hale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843-708-0698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jennifer.hale@cbcarolinas.com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Coldwell Banker Residential Brokerage</a:t>
            </a: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84453" y="3718917"/>
            <a:ext cx="38862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331 Spectrum Road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17003766 ~ $257,750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Kathy Tatum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843-860-3031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ktatum@century21properties.com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Century 21 Properties Plus</a:t>
            </a: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592" y="1369887"/>
            <a:ext cx="2899016" cy="217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6857" y="1369887"/>
            <a:ext cx="3261393" cy="217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0" y="8104763"/>
            <a:ext cx="38862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497 Whispering Breeze Lane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17004884 ~ $365,000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Anna </a:t>
            </a:r>
            <a:r>
              <a:rPr lang="en-US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Propst</a:t>
            </a: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843-426-6215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annapropstrealestate@gmail.com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Real Estate Firm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84453" y="8104763"/>
            <a:ext cx="38862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 Basket Grass Lane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17007387 ~ $319,912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Rhonda Tudor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843-709-8800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rhonda_tudor@yahoo.com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Coldwell Banker Residential Brokerage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4280" y="5771122"/>
            <a:ext cx="2117640" cy="217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78045" y="5771122"/>
            <a:ext cx="2899016" cy="217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91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</cp:revision>
  <dcterms:created xsi:type="dcterms:W3CDTF">2006-08-16T00:00:00Z</dcterms:created>
  <dcterms:modified xsi:type="dcterms:W3CDTF">2017-03-21T01:42:54Z</dcterms:modified>
</cp:coreProperties>
</file>