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B9B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43" y="2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3" y="1554480"/>
            <a:ext cx="9052560" cy="2072640"/>
          </a:xfrm>
        </p:spPr>
        <p:txBody>
          <a:bodyPr vert="horz" lIns="50941" tIns="0" rIns="50941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08760" y="3775924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690880"/>
            <a:ext cx="7795260" cy="20726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0220" y="2842157"/>
            <a:ext cx="7795260" cy="1711007"/>
          </a:xfrm>
        </p:spPr>
        <p:txBody>
          <a:bodyPr anchor="t"/>
          <a:lstStyle>
            <a:lvl1pPr marL="81506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7280" y="7272232"/>
            <a:ext cx="838200" cy="4138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7"/>
            <a:ext cx="9052560" cy="1295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4"/>
            <a:ext cx="4444207" cy="851005"/>
          </a:xfrm>
        </p:spPr>
        <p:txBody>
          <a:bodyPr anchor="ctr"/>
          <a:lstStyle>
            <a:lvl1pPr marL="0" indent="0">
              <a:buNone/>
              <a:defRPr sz="27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528" y="1739794"/>
            <a:ext cx="4445953" cy="851005"/>
          </a:xfrm>
        </p:spPr>
        <p:txBody>
          <a:bodyPr anchor="ctr"/>
          <a:lstStyle>
            <a:lvl1pPr marL="0" indent="0">
              <a:buNone/>
              <a:defRPr sz="27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2677160"/>
            <a:ext cx="4444207" cy="426582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677160"/>
            <a:ext cx="4445953" cy="426582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5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2921" y="1727200"/>
            <a:ext cx="3309144" cy="5215785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690880"/>
            <a:ext cx="6035040" cy="591926"/>
          </a:xfrm>
        </p:spPr>
        <p:txBody>
          <a:bodyPr lIns="50941" rIns="50941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1680" y="2076238"/>
            <a:ext cx="6035040" cy="44907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6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0" y="1322358"/>
            <a:ext cx="6035040" cy="601066"/>
          </a:xfrm>
        </p:spPr>
        <p:txBody>
          <a:bodyPr lIns="50941" tIns="50941" rIns="50941" anchor="t"/>
          <a:lstStyle>
            <a:lvl1pPr marL="0" indent="0" algn="ctr"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337048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2920" y="7272232"/>
            <a:ext cx="2346960" cy="413808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36620" y="7272232"/>
            <a:ext cx="3185160" cy="413808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717280" y="7272232"/>
            <a:ext cx="838200" cy="413808"/>
          </a:xfrm>
          <a:prstGeom prst="rect">
            <a:avLst/>
          </a:prstGeom>
        </p:spPr>
        <p:txBody>
          <a:bodyPr vert="horz" lIns="0" tIns="50941" rIns="0" bIns="50941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6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11295" indent="-45847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67883" indent="-315836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63342" indent="-25470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860" indent="-20376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813" indent="-2037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66331" indent="-20376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473" indent="-2037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14614" indent="-2037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38755" indent="-20376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7971" y="0"/>
            <a:ext cx="5482458" cy="685800"/>
          </a:xfr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3200" cap="none" dirty="0">
                <a:ln w="6350"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latin typeface="Adobe Handwriting Frank" panose="03080402040302070206" pitchFamily="66" charset="0"/>
              </a:rPr>
              <a:t>$1000 Rental Referral in Cane Bay!</a:t>
            </a:r>
            <a:endParaRPr lang="en-US" sz="3200" cap="none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latin typeface="Adobe Handwriting Frank" panose="03080402040302070206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433846"/>
            <a:ext cx="1005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rPr>
              <a:t>Debbie Miler ~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rPr>
              <a:t>843-821-1111 ~ debbiemiler625@yahoo.com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670" y="6365597"/>
            <a:ext cx="1444977" cy="963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0946" y="5300837"/>
            <a:ext cx="1439028" cy="959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2139" y="6368938"/>
            <a:ext cx="1439028" cy="959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5297646"/>
            <a:ext cx="1444752" cy="963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122" y="5300986"/>
            <a:ext cx="1438804" cy="959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035" y="6365747"/>
            <a:ext cx="1444752" cy="963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122" y="6369087"/>
            <a:ext cx="1438804" cy="959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CD5DC5-438C-D94F-478A-357E17D8DC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295776"/>
            <a:ext cx="4764676" cy="3176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8CFE6-3986-D72E-1FDF-6D94EA1B0F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048" y="5301462"/>
            <a:ext cx="1439028" cy="959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509FA7-3F36-F91D-97CB-B3D55FDA17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224" y="5297646"/>
            <a:ext cx="1444752" cy="963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C9897A-CB01-6F74-DE98-06D2B1FAC4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6365747"/>
            <a:ext cx="1444752" cy="963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E7BB0F-945B-922F-A049-6C444E85BB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3997" y="5300837"/>
            <a:ext cx="1439028" cy="959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52B368-D7FA-BE83-1C1C-AE34CE0BFF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3529" y="6368938"/>
            <a:ext cx="1439965" cy="959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29EDB1-1E85-4A1C-0ADA-438820B6E2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122" y="1315642"/>
            <a:ext cx="4764676" cy="3178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790733"/>
            <a:ext cx="476467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rPr>
              <a:t>457 Richfield Way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F88B44-ABC4-AB26-5DB9-CC57EB61A65D}"/>
              </a:ext>
            </a:extLst>
          </p:cNvPr>
          <p:cNvSpPr/>
          <p:nvPr/>
        </p:nvSpPr>
        <p:spPr>
          <a:xfrm>
            <a:off x="5138122" y="823555"/>
            <a:ext cx="476467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rPr>
              <a:t>461 Richfield Way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ECFA2C-5278-8037-8BFD-B89844A82394}"/>
              </a:ext>
            </a:extLst>
          </p:cNvPr>
          <p:cNvSpPr/>
          <p:nvPr/>
        </p:nvSpPr>
        <p:spPr>
          <a:xfrm>
            <a:off x="152400" y="4577160"/>
            <a:ext cx="4764676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MLS# 23004295 | $3,195</a:t>
            </a:r>
          </a:p>
          <a:p>
            <a:pPr algn="ctr"/>
            <a:r>
              <a:rPr lang="en-US" sz="1400" dirty="0">
                <a:latin typeface="Arial Nova" panose="020B0504020202020204" pitchFamily="34" charset="0"/>
              </a:rPr>
              <a:t>4 Bed | 2½ Bath | 2,668sf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D2002D-E6BE-37C7-37EB-2E60EDC321B9}"/>
              </a:ext>
            </a:extLst>
          </p:cNvPr>
          <p:cNvSpPr/>
          <p:nvPr/>
        </p:nvSpPr>
        <p:spPr>
          <a:xfrm>
            <a:off x="5138122" y="4577160"/>
            <a:ext cx="4764676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MLS# 23001718 | $3,295</a:t>
            </a:r>
          </a:p>
          <a:p>
            <a:pPr algn="ctr"/>
            <a:r>
              <a:rPr lang="en-US" sz="1400" dirty="0">
                <a:latin typeface="Arial Nova" panose="020B0504020202020204" pitchFamily="34" charset="0"/>
              </a:rPr>
              <a:t>5 Bed | 4½ Bath | 3,300sf</a:t>
            </a:r>
          </a:p>
        </p:txBody>
      </p:sp>
    </p:spTree>
    <p:extLst>
      <p:ext uri="{BB962C8B-B14F-4D97-AF65-F5344CB8AC3E}">
        <p14:creationId xmlns:p14="http://schemas.microsoft.com/office/powerpoint/2010/main" val="3967089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rgbClr val="172B4B"/>
      </a:dk1>
      <a:lt1>
        <a:srgbClr val="567292"/>
      </a:lt1>
      <a:dk2>
        <a:srgbClr val="2F5897"/>
      </a:dk2>
      <a:lt2>
        <a:srgbClr val="172B4B"/>
      </a:lt2>
      <a:accent1>
        <a:srgbClr val="9C5252"/>
      </a:accent1>
      <a:accent2>
        <a:srgbClr val="753D3D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618BCE"/>
      </a:hlink>
      <a:folHlink>
        <a:srgbClr val="172B4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</TotalTime>
  <Words>52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Adobe Handwriting Frank</vt:lpstr>
      <vt:lpstr>Arial Nova</vt:lpstr>
      <vt:lpstr>Book Antiqua</vt:lpstr>
      <vt:lpstr>Lucida Sans</vt:lpstr>
      <vt:lpstr>Wingdings</vt:lpstr>
      <vt:lpstr>Wingdings 2</vt:lpstr>
      <vt:lpstr>Wingdings 3</vt:lpstr>
      <vt:lpstr>Apex</vt:lpstr>
      <vt:lpstr>$1000 Rental Referral in Cane Bay!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HOUSE!!  Sunday 8/24, 1-4</dc:title>
  <dc:creator>CVH360</dc:creator>
  <cp:lastModifiedBy>A. Thomas Price</cp:lastModifiedBy>
  <cp:revision>27</cp:revision>
  <dcterms:created xsi:type="dcterms:W3CDTF">2006-08-16T00:00:00Z</dcterms:created>
  <dcterms:modified xsi:type="dcterms:W3CDTF">2023-03-28T16:30:33Z</dcterms:modified>
</cp:coreProperties>
</file>