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253F"/>
    <a:srgbClr val="79B8F9"/>
    <a:srgbClr val="79B8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556" y="66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79828" y="2011680"/>
            <a:ext cx="740664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34440" y="488649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5"/>
            <a:ext cx="185166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5"/>
            <a:ext cx="541782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0180" y="894080"/>
            <a:ext cx="637794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0180" y="3678086"/>
            <a:ext cx="637794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32320" y="9411126"/>
            <a:ext cx="6858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400473"/>
            <a:ext cx="740664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1" y="2251500"/>
            <a:ext cx="3636168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80523" y="2251500"/>
            <a:ext cx="3637598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11481" y="3464563"/>
            <a:ext cx="3636168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464563"/>
            <a:ext cx="3637598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3"/>
            <a:ext cx="2707482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11481" y="2235203"/>
            <a:ext cx="2707482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217544" y="400474"/>
            <a:ext cx="4600576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0" y="894080"/>
            <a:ext cx="493776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45920" y="2686897"/>
            <a:ext cx="493776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0" y="1711287"/>
            <a:ext cx="493776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11480" y="2346960"/>
            <a:ext cx="740664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11480" y="9411126"/>
            <a:ext cx="192024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11780" y="9411126"/>
            <a:ext cx="260604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132320" y="9411126"/>
            <a:ext cx="6858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7">
            <a:extLst>
              <a:ext uri="{FF2B5EF4-FFF2-40B4-BE49-F238E27FC236}">
                <a16:creationId xmlns:a16="http://schemas.microsoft.com/office/drawing/2014/main" id="{48E0A516-4A74-424D-B47F-C41BC98D3F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412296" y="0"/>
            <a:ext cx="5405009" cy="90263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89756" y="7469827"/>
            <a:ext cx="1791995" cy="1214973"/>
          </a:xfrm>
          <a:prstGeom prst="rect">
            <a:avLst/>
          </a:prstGeom>
          <a:ln>
            <a:noFill/>
          </a:ln>
          <a:effectLst/>
        </p:spPr>
      </p:pic>
      <p:sp>
        <p:nvSpPr>
          <p:cNvPr id="21" name="Rectangle 20"/>
          <p:cNvSpPr/>
          <p:nvPr/>
        </p:nvSpPr>
        <p:spPr>
          <a:xfrm>
            <a:off x="228601" y="8929376"/>
            <a:ext cx="7772399" cy="1129024"/>
          </a:xfrm>
          <a:prstGeom prst="rect">
            <a:avLst/>
          </a:prstGeom>
          <a:noFill/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2222836"/>
            <a:ext cx="8229599" cy="3433645"/>
          </a:xfrm>
        </p:spPr>
        <p:txBody>
          <a:bodyPr anchor="ctr">
            <a:noAutofit/>
          </a:bodyPr>
          <a:lstStyle/>
          <a:p>
            <a:r>
              <a:rPr lang="en-US" sz="1800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Cantina 76 is a lively, independently-owned restaurant that specializes </a:t>
            </a:r>
            <a:r>
              <a:rPr lang="en-US" sz="180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American </a:t>
            </a:r>
            <a:r>
              <a:rPr lang="en-US" sz="1800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taqueria cuisine, providing a fast yet satisfying casual dining experience. This comfortable, inviting restaurant is a go-to for families, couples, young professionals, the business community and college students – perfect for a dinner to be bring home to your family or a quick meal with coworkers during a lunch break. </a:t>
            </a:r>
          </a:p>
          <a:p>
            <a:endParaRPr lang="en-US" sz="1800" dirty="0">
              <a:solidFill>
                <a:schemeClr val="bg1"/>
              </a:solidFill>
              <a:latin typeface="Century Gothic" panose="020B0502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800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Take-out lunch and dinner are served seven days a week. So if you're out and about doing the rewarding work of real estate, call ahead and have a wonderful meal ready for you to take back to your car, office, or home!</a:t>
            </a:r>
            <a:endParaRPr lang="en-US" sz="1800" b="1" i="1" dirty="0">
              <a:solidFill>
                <a:schemeClr val="bg1"/>
              </a:solidFill>
              <a:latin typeface="Century Gothic" panose="020B0502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208793"/>
            <a:ext cx="7772400" cy="707886"/>
          </a:xfrm>
        </p:spPr>
        <p:txBody>
          <a:bodyPr anchor="t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Realtors – looking for a great to-go meal option?</a:t>
            </a:r>
            <a:endParaRPr lang="en-US" sz="1400" i="1" cap="none" dirty="0">
              <a:ln w="10541" cmpd="sng">
                <a:noFill/>
                <a:prstDash val="solid"/>
              </a:ln>
              <a:solidFill>
                <a:schemeClr val="bg1"/>
              </a:solidFill>
              <a:effectLst/>
              <a:latin typeface="Century Gothic" panose="020B0502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28601" y="8970668"/>
            <a:ext cx="777239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www.cantina76.com</a:t>
            </a:r>
          </a:p>
          <a:p>
            <a:r>
              <a:rPr lang="en-US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819 Coleman Boulevard</a:t>
            </a:r>
          </a:p>
          <a:p>
            <a:r>
              <a:rPr lang="en-US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Mount Pleasant, South Carolina, 29464</a:t>
            </a:r>
          </a:p>
          <a:p>
            <a:r>
              <a:rPr lang="en-US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843-388-7717</a:t>
            </a:r>
            <a:endParaRPr lang="en-US" sz="10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477000" y="9001472"/>
            <a:ext cx="1524000" cy="846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solidFill>
                  <a:schemeClr val="bg1"/>
                </a:solidFill>
                <a:latin typeface="Century Gothic" panose="020B0502020202020204" pitchFamily="34" charset="0"/>
              </a:rPr>
              <a:t>Kitchen Hours</a:t>
            </a:r>
          </a:p>
          <a:p>
            <a:pPr algn="ctr"/>
            <a:r>
              <a:rPr lang="en-US" sz="700" dirty="0">
                <a:solidFill>
                  <a:schemeClr val="bg1"/>
                </a:solidFill>
                <a:latin typeface="Century Gothic" panose="020B0502020202020204" pitchFamily="34" charset="0"/>
              </a:rPr>
              <a:t>Monday - Tuesday</a:t>
            </a:r>
          </a:p>
          <a:p>
            <a:pPr algn="ctr"/>
            <a:r>
              <a:rPr lang="en-US" sz="700" dirty="0">
                <a:solidFill>
                  <a:schemeClr val="bg1"/>
                </a:solidFill>
                <a:latin typeface="Century Gothic" panose="020B0502020202020204" pitchFamily="34" charset="0"/>
              </a:rPr>
              <a:t>11:00 a.m. - 9:30 p.m.</a:t>
            </a:r>
          </a:p>
          <a:p>
            <a:pPr algn="ctr"/>
            <a:r>
              <a:rPr lang="en-US" sz="700" dirty="0">
                <a:solidFill>
                  <a:schemeClr val="bg1"/>
                </a:solidFill>
                <a:latin typeface="Century Gothic" panose="020B0502020202020204" pitchFamily="34" charset="0"/>
              </a:rPr>
              <a:t>Wednesday - Saturday</a:t>
            </a:r>
          </a:p>
          <a:p>
            <a:pPr algn="ctr"/>
            <a:r>
              <a:rPr lang="en-US" sz="700" dirty="0">
                <a:solidFill>
                  <a:schemeClr val="bg1"/>
                </a:solidFill>
                <a:latin typeface="Century Gothic" panose="020B0502020202020204" pitchFamily="34" charset="0"/>
              </a:rPr>
              <a:t>11:00 a.m. - 10:00 p.m.</a:t>
            </a:r>
          </a:p>
          <a:p>
            <a:pPr algn="ctr"/>
            <a:r>
              <a:rPr lang="en-US" sz="700" dirty="0">
                <a:solidFill>
                  <a:schemeClr val="bg1"/>
                </a:solidFill>
                <a:latin typeface="Century Gothic" panose="020B0502020202020204" pitchFamily="34" charset="0"/>
              </a:rPr>
              <a:t>Sunday</a:t>
            </a:r>
          </a:p>
          <a:p>
            <a:pPr algn="ctr"/>
            <a:r>
              <a:rPr lang="en-US" sz="700" dirty="0">
                <a:solidFill>
                  <a:schemeClr val="bg1"/>
                </a:solidFill>
                <a:latin typeface="Century Gothic" panose="020B0502020202020204" pitchFamily="34" charset="0"/>
              </a:rPr>
              <a:t>11:00 a.m. - 9:00 p.m.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29516" y="5962638"/>
            <a:ext cx="777056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Check out our menu online for this week's specials, give us a call at 843-388-7717 to place your order, then swing by to pick-up your meal.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06312" y="7467601"/>
            <a:ext cx="1825775" cy="1214141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5E82648F-9EE4-48A7-8EE2-2F88018775A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28715" y="7469124"/>
            <a:ext cx="1828800" cy="1216152"/>
          </a:xfrm>
          <a:prstGeom prst="rect">
            <a:avLst/>
          </a:prstGeom>
          <a:ln>
            <a:noFill/>
          </a:ln>
          <a:effectLst/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D5F38D1-3C09-476C-9544-C12C023A5A70}"/>
              </a:ext>
            </a:extLst>
          </p:cNvPr>
          <p:cNvSpPr/>
          <p:nvPr/>
        </p:nvSpPr>
        <p:spPr>
          <a:xfrm>
            <a:off x="-5413507" y="2739398"/>
            <a:ext cx="54072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FFFF00"/>
                </a:highlight>
                <a:latin typeface="Century Gothic" panose="020B0502020202020204" pitchFamily="34" charset="0"/>
              </a:rPr>
              <a:t>MOTIVATED SELLER!! REDUCED 150K!</a:t>
            </a:r>
            <a:endParaRPr lang="en-US" sz="2400" b="1" dirty="0">
              <a:solidFill>
                <a:srgbClr val="FF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highlight>
                <a:srgbClr val="FFFF00"/>
              </a:highlight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06AB4266-2235-4377-8E2D-03E878AFD13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55687" y="7471271"/>
            <a:ext cx="1822686" cy="1212086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303</TotalTime>
  <Words>219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Century Gothic</vt:lpstr>
      <vt:lpstr>Lucida Sans</vt:lpstr>
      <vt:lpstr>Wingdings</vt:lpstr>
      <vt:lpstr>Wingdings 2</vt:lpstr>
      <vt:lpstr>Wingdings 3</vt:lpstr>
      <vt:lpstr>Apex</vt:lpstr>
      <vt:lpstr>Realtors – looking for a great to-go meal option?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87</cp:revision>
  <dcterms:created xsi:type="dcterms:W3CDTF">2006-08-16T00:00:00Z</dcterms:created>
  <dcterms:modified xsi:type="dcterms:W3CDTF">2020-03-18T16:28:20Z</dcterms:modified>
</cp:coreProperties>
</file>