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116" y="-72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86" b="7828"/>
          <a:stretch/>
        </p:blipFill>
        <p:spPr bwMode="auto">
          <a:xfrm>
            <a:off x="122552" y="1272540"/>
            <a:ext cx="7070094" cy="3854252"/>
          </a:xfrm>
          <a:prstGeom prst="roundRect">
            <a:avLst>
              <a:gd name="adj" fmla="val 7842"/>
            </a:avLst>
          </a:prstGeom>
          <a:noFill/>
          <a:ln w="50800" cmpd="thinThick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0283"/>
            <a:ext cx="7315199" cy="652257"/>
          </a:xfr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Qualified Buyer Looking for 4 Bedroom Home in Carolina Bay, Master Up, that is not on the market.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Please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call me if you have a Pocket Listing!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2552" y="4724400"/>
            <a:ext cx="7070094" cy="6202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 Phillips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(843</a:t>
            </a:r>
            <a:r>
              <a:rPr lang="en-US" sz="11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) </a:t>
            </a:r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214-8451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Robin@ThePhillipsRealtyGroup.com</a:t>
            </a:r>
            <a:endParaRPr lang="en-US" sz="11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315199" cy="620283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Pre-Qualified Buyer </a:t>
            </a:r>
            <a:r>
              <a:rPr lang="en-US" sz="36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Looking in Carolina Bay</a:t>
            </a:r>
            <a:endParaRPr lang="en-US" sz="3600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Edwardian Script ITC" panose="030303020407070D0804" pitchFamily="6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04799" y="3395245"/>
            <a:ext cx="6705600" cy="1176755"/>
            <a:chOff x="304800" y="3124200"/>
            <a:chExt cx="6705600" cy="117675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93" t="9730" r="3181" b="10030"/>
            <a:stretch/>
          </p:blipFill>
          <p:spPr>
            <a:xfrm>
              <a:off x="304800" y="3124200"/>
              <a:ext cx="1828800" cy="117675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356" b="21604"/>
            <a:stretch/>
          </p:blipFill>
          <p:spPr>
            <a:xfrm>
              <a:off x="2350948" y="3124200"/>
              <a:ext cx="2613303" cy="117675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103" b="7103"/>
            <a:stretch/>
          </p:blipFill>
          <p:spPr>
            <a:xfrm>
              <a:off x="5181600" y="3124200"/>
              <a:ext cx="1828800" cy="117675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34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Qualified Buyer Looking for 4 Bedroom Home in Carolina Bay, Master Up, that is not on the market.  Please call me if you have a Pocket Listing!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atp1313@gmail.com</cp:lastModifiedBy>
  <cp:revision>12</cp:revision>
  <dcterms:created xsi:type="dcterms:W3CDTF">2006-08-16T00:00:00Z</dcterms:created>
  <dcterms:modified xsi:type="dcterms:W3CDTF">2015-03-12T14:45:03Z</dcterms:modified>
</cp:coreProperties>
</file>