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8471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6942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5413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33884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92355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50826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9297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67768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BEAF87"/>
    <a:srgbClr val="394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594" y="10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2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5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58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11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64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168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69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22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8"/>
            <a:ext cx="6217920" cy="2000249"/>
          </a:xfrm>
        </p:spPr>
        <p:txBody>
          <a:bodyPr anchor="b"/>
          <a:lstStyle>
            <a:lvl1pPr marL="0" indent="0">
              <a:buNone/>
              <a:defRPr sz="1956">
                <a:solidFill>
                  <a:schemeClr val="tx1">
                    <a:tint val="75000"/>
                  </a:schemeClr>
                </a:solidFill>
              </a:defRPr>
            </a:lvl1pPr>
            <a:lvl2pPr marL="452816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2pPr>
            <a:lvl3pPr marL="9056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58450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4pPr>
            <a:lvl5pPr marL="1811266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5pPr>
            <a:lvl6pPr marL="2264083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6pPr>
            <a:lvl7pPr marL="2716899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7pPr>
            <a:lvl8pPr marL="3169716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8pPr>
            <a:lvl9pPr marL="3622532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3"/>
            <a:ext cx="3230880" cy="6034617"/>
          </a:xfrm>
        </p:spPr>
        <p:txBody>
          <a:bodyPr/>
          <a:lstStyle>
            <a:lvl1pPr>
              <a:defRPr sz="2756"/>
            </a:lvl1pPr>
            <a:lvl2pPr>
              <a:defRPr sz="2400"/>
            </a:lvl2pPr>
            <a:lvl3pPr>
              <a:defRPr sz="1956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3"/>
            <a:ext cx="3230880" cy="6034617"/>
          </a:xfrm>
        </p:spPr>
        <p:txBody>
          <a:bodyPr/>
          <a:lstStyle>
            <a:lvl1pPr>
              <a:defRPr sz="2756"/>
            </a:lvl1pPr>
            <a:lvl2pPr>
              <a:defRPr sz="2400"/>
            </a:lvl2pPr>
            <a:lvl3pPr>
              <a:defRPr sz="1956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2816" indent="0">
              <a:buNone/>
              <a:defRPr sz="1956" b="1"/>
            </a:lvl2pPr>
            <a:lvl3pPr marL="905633" indent="0">
              <a:buNone/>
              <a:defRPr sz="1778" b="1"/>
            </a:lvl3pPr>
            <a:lvl4pPr marL="1358450" indent="0">
              <a:buNone/>
              <a:defRPr sz="1600" b="1"/>
            </a:lvl4pPr>
            <a:lvl5pPr marL="1811266" indent="0">
              <a:buNone/>
              <a:defRPr sz="1600" b="1"/>
            </a:lvl5pPr>
            <a:lvl6pPr marL="2264083" indent="0">
              <a:buNone/>
              <a:defRPr sz="1600" b="1"/>
            </a:lvl6pPr>
            <a:lvl7pPr marL="2716899" indent="0">
              <a:buNone/>
              <a:defRPr sz="1600" b="1"/>
            </a:lvl7pPr>
            <a:lvl8pPr marL="3169716" indent="0">
              <a:buNone/>
              <a:defRPr sz="1600" b="1"/>
            </a:lvl8pPr>
            <a:lvl9pPr marL="362253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2400"/>
            </a:lvl1pPr>
            <a:lvl2pPr>
              <a:defRPr sz="1956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2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2816" indent="0">
              <a:buNone/>
              <a:defRPr sz="1956" b="1"/>
            </a:lvl2pPr>
            <a:lvl3pPr marL="905633" indent="0">
              <a:buNone/>
              <a:defRPr sz="1778" b="1"/>
            </a:lvl3pPr>
            <a:lvl4pPr marL="1358450" indent="0">
              <a:buNone/>
              <a:defRPr sz="1600" b="1"/>
            </a:lvl4pPr>
            <a:lvl5pPr marL="1811266" indent="0">
              <a:buNone/>
              <a:defRPr sz="1600" b="1"/>
            </a:lvl5pPr>
            <a:lvl6pPr marL="2264083" indent="0">
              <a:buNone/>
              <a:defRPr sz="1600" b="1"/>
            </a:lvl6pPr>
            <a:lvl7pPr marL="2716899" indent="0">
              <a:buNone/>
              <a:defRPr sz="1600" b="1"/>
            </a:lvl7pPr>
            <a:lvl8pPr marL="3169716" indent="0">
              <a:buNone/>
              <a:defRPr sz="1600" b="1"/>
            </a:lvl8pPr>
            <a:lvl9pPr marL="362253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20" cy="5268384"/>
          </a:xfrm>
        </p:spPr>
        <p:txBody>
          <a:bodyPr/>
          <a:lstStyle>
            <a:lvl1pPr>
              <a:defRPr sz="2400"/>
            </a:lvl1pPr>
            <a:lvl2pPr>
              <a:defRPr sz="1956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1" cy="1549400"/>
          </a:xfrm>
        </p:spPr>
        <p:txBody>
          <a:bodyPr anchor="b"/>
          <a:lstStyle>
            <a:lvl1pPr algn="l">
              <a:defRPr sz="195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7"/>
            <a:ext cx="4089401" cy="7804151"/>
          </a:xfrm>
        </p:spPr>
        <p:txBody>
          <a:bodyPr/>
          <a:lstStyle>
            <a:lvl1pPr>
              <a:defRPr sz="3200"/>
            </a:lvl1pPr>
            <a:lvl2pPr>
              <a:defRPr sz="2756"/>
            </a:lvl2pPr>
            <a:lvl3pPr>
              <a:defRPr sz="2400"/>
            </a:lvl3pPr>
            <a:lvl4pPr>
              <a:defRPr sz="1956"/>
            </a:lvl4pPr>
            <a:lvl5pPr>
              <a:defRPr sz="1956"/>
            </a:lvl5pPr>
            <a:lvl6pPr>
              <a:defRPr sz="1956"/>
            </a:lvl6pPr>
            <a:lvl7pPr>
              <a:defRPr sz="1956"/>
            </a:lvl7pPr>
            <a:lvl8pPr>
              <a:defRPr sz="1956"/>
            </a:lvl8pPr>
            <a:lvl9pPr>
              <a:defRPr sz="19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1" cy="6254751"/>
          </a:xfrm>
        </p:spPr>
        <p:txBody>
          <a:bodyPr/>
          <a:lstStyle>
            <a:lvl1pPr marL="0" indent="0">
              <a:buNone/>
              <a:defRPr sz="1422"/>
            </a:lvl1pPr>
            <a:lvl2pPr marL="452816" indent="0">
              <a:buNone/>
              <a:defRPr sz="1156"/>
            </a:lvl2pPr>
            <a:lvl3pPr marL="905633" indent="0">
              <a:buNone/>
              <a:defRPr sz="978"/>
            </a:lvl3pPr>
            <a:lvl4pPr marL="1358450" indent="0">
              <a:buNone/>
              <a:defRPr sz="889"/>
            </a:lvl4pPr>
            <a:lvl5pPr marL="1811266" indent="0">
              <a:buNone/>
              <a:defRPr sz="889"/>
            </a:lvl5pPr>
            <a:lvl6pPr marL="2264083" indent="0">
              <a:buNone/>
              <a:defRPr sz="889"/>
            </a:lvl6pPr>
            <a:lvl7pPr marL="2716899" indent="0">
              <a:buNone/>
              <a:defRPr sz="889"/>
            </a:lvl7pPr>
            <a:lvl8pPr marL="3169716" indent="0">
              <a:buNone/>
              <a:defRPr sz="889"/>
            </a:lvl8pPr>
            <a:lvl9pPr marL="3622532" indent="0">
              <a:buNone/>
              <a:defRPr sz="88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1"/>
            <a:ext cx="4389120" cy="755651"/>
          </a:xfrm>
        </p:spPr>
        <p:txBody>
          <a:bodyPr anchor="b"/>
          <a:lstStyle>
            <a:lvl1pPr algn="l">
              <a:defRPr sz="195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2816" indent="0">
              <a:buNone/>
              <a:defRPr sz="2756"/>
            </a:lvl2pPr>
            <a:lvl3pPr marL="905633" indent="0">
              <a:buNone/>
              <a:defRPr sz="2400"/>
            </a:lvl3pPr>
            <a:lvl4pPr marL="1358450" indent="0">
              <a:buNone/>
              <a:defRPr sz="1956"/>
            </a:lvl4pPr>
            <a:lvl5pPr marL="1811266" indent="0">
              <a:buNone/>
              <a:defRPr sz="1956"/>
            </a:lvl5pPr>
            <a:lvl6pPr marL="2264083" indent="0">
              <a:buNone/>
              <a:defRPr sz="1956"/>
            </a:lvl6pPr>
            <a:lvl7pPr marL="2716899" indent="0">
              <a:buNone/>
              <a:defRPr sz="1956"/>
            </a:lvl7pPr>
            <a:lvl8pPr marL="3169716" indent="0">
              <a:buNone/>
              <a:defRPr sz="1956"/>
            </a:lvl8pPr>
            <a:lvl9pPr marL="3622532" indent="0">
              <a:buNone/>
              <a:defRPr sz="1956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2"/>
            <a:ext cx="4389120" cy="1073149"/>
          </a:xfrm>
        </p:spPr>
        <p:txBody>
          <a:bodyPr/>
          <a:lstStyle>
            <a:lvl1pPr marL="0" indent="0">
              <a:buNone/>
              <a:defRPr sz="1422"/>
            </a:lvl1pPr>
            <a:lvl2pPr marL="452816" indent="0">
              <a:buNone/>
              <a:defRPr sz="1156"/>
            </a:lvl2pPr>
            <a:lvl3pPr marL="905633" indent="0">
              <a:buNone/>
              <a:defRPr sz="978"/>
            </a:lvl3pPr>
            <a:lvl4pPr marL="1358450" indent="0">
              <a:buNone/>
              <a:defRPr sz="889"/>
            </a:lvl4pPr>
            <a:lvl5pPr marL="1811266" indent="0">
              <a:buNone/>
              <a:defRPr sz="889"/>
            </a:lvl5pPr>
            <a:lvl6pPr marL="2264083" indent="0">
              <a:buNone/>
              <a:defRPr sz="889"/>
            </a:lvl6pPr>
            <a:lvl7pPr marL="2716899" indent="0">
              <a:buNone/>
              <a:defRPr sz="889"/>
            </a:lvl7pPr>
            <a:lvl8pPr marL="3169716" indent="0">
              <a:buNone/>
              <a:defRPr sz="889"/>
            </a:lvl8pPr>
            <a:lvl9pPr marL="3622532" indent="0">
              <a:buNone/>
              <a:defRPr sz="88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3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05633" rtl="0" eaLnBrk="1" latinLnBrk="0" hangingPunct="1">
        <a:spcBef>
          <a:spcPct val="0"/>
        </a:spcBef>
        <a:buNone/>
        <a:defRPr sz="43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9612" indent="-339612" algn="l" defTabSz="90563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5827" indent="-283011" algn="l" defTabSz="905633" rtl="0" eaLnBrk="1" latinLnBrk="0" hangingPunct="1">
        <a:spcBef>
          <a:spcPct val="20000"/>
        </a:spcBef>
        <a:buFont typeface="Arial" pitchFamily="34" charset="0"/>
        <a:buChar char="–"/>
        <a:defRPr sz="2756" kern="1200">
          <a:solidFill>
            <a:schemeClr val="tx1"/>
          </a:solidFill>
          <a:latin typeface="+mn-lt"/>
          <a:ea typeface="+mn-ea"/>
          <a:cs typeface="+mn-cs"/>
        </a:defRPr>
      </a:lvl2pPr>
      <a:lvl3pPr marL="1132042" indent="-226408" algn="l" defTabSz="90563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84858" indent="-226408" algn="l" defTabSz="905633" rtl="0" eaLnBrk="1" latinLnBrk="0" hangingPunct="1">
        <a:spcBef>
          <a:spcPct val="20000"/>
        </a:spcBef>
        <a:buFont typeface="Arial" pitchFamily="34" charset="0"/>
        <a:buChar char="–"/>
        <a:defRPr sz="1956" kern="1200">
          <a:solidFill>
            <a:schemeClr val="tx1"/>
          </a:solidFill>
          <a:latin typeface="+mn-lt"/>
          <a:ea typeface="+mn-ea"/>
          <a:cs typeface="+mn-cs"/>
        </a:defRPr>
      </a:lvl4pPr>
      <a:lvl5pPr marL="2037674" indent="-226408" algn="l" defTabSz="905633" rtl="0" eaLnBrk="1" latinLnBrk="0" hangingPunct="1">
        <a:spcBef>
          <a:spcPct val="20000"/>
        </a:spcBef>
        <a:buFont typeface="Arial" pitchFamily="34" charset="0"/>
        <a:buChar char="»"/>
        <a:defRPr sz="1956" kern="1200">
          <a:solidFill>
            <a:schemeClr val="tx1"/>
          </a:solidFill>
          <a:latin typeface="+mn-lt"/>
          <a:ea typeface="+mn-ea"/>
          <a:cs typeface="+mn-cs"/>
        </a:defRPr>
      </a:lvl5pPr>
      <a:lvl6pPr marL="2490491" indent="-226408" algn="l" defTabSz="905633" rtl="0" eaLnBrk="1" latinLnBrk="0" hangingPunct="1">
        <a:spcBef>
          <a:spcPct val="20000"/>
        </a:spcBef>
        <a:buFont typeface="Arial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6pPr>
      <a:lvl7pPr marL="2943308" indent="-226408" algn="l" defTabSz="905633" rtl="0" eaLnBrk="1" latinLnBrk="0" hangingPunct="1">
        <a:spcBef>
          <a:spcPct val="20000"/>
        </a:spcBef>
        <a:buFont typeface="Arial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7pPr>
      <a:lvl8pPr marL="3396124" indent="-226408" algn="l" defTabSz="905633" rtl="0" eaLnBrk="1" latinLnBrk="0" hangingPunct="1">
        <a:spcBef>
          <a:spcPct val="20000"/>
        </a:spcBef>
        <a:buFont typeface="Arial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8pPr>
      <a:lvl9pPr marL="3848941" indent="-226408" algn="l" defTabSz="905633" rtl="0" eaLnBrk="1" latinLnBrk="0" hangingPunct="1">
        <a:spcBef>
          <a:spcPct val="20000"/>
        </a:spcBef>
        <a:buFont typeface="Arial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452816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2pPr>
      <a:lvl3pPr marL="905633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3pPr>
      <a:lvl4pPr marL="1358450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4pPr>
      <a:lvl5pPr marL="1811266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5pPr>
      <a:lvl6pPr marL="2264083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6pPr>
      <a:lvl7pPr marL="2716899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7pPr>
      <a:lvl8pPr marL="3169716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8pPr>
      <a:lvl9pPr marL="3622532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032000" y="6942667"/>
            <a:ext cx="1498221" cy="481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http://photos.flexmls.com/chs/2014100617035331419900000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73"/>
          <a:stretch/>
        </p:blipFill>
        <p:spPr bwMode="auto">
          <a:xfrm>
            <a:off x="7604484" y="3320644"/>
            <a:ext cx="547466" cy="722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" y="0"/>
            <a:ext cx="7315200" cy="3385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i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Carolina Bay Open House Event | Friday, June 20</a:t>
            </a:r>
            <a:r>
              <a:rPr lang="en-US" sz="1600" b="1" i="1" baseline="30000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th</a:t>
            </a:r>
            <a:r>
              <a:rPr lang="en-US" sz="1600" b="1" i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 from 3-5</a:t>
            </a:r>
          </a:p>
        </p:txBody>
      </p:sp>
      <p:sp>
        <p:nvSpPr>
          <p:cNvPr id="5" name="Rectangle 4"/>
          <p:cNvSpPr/>
          <p:nvPr/>
        </p:nvSpPr>
        <p:spPr>
          <a:xfrm>
            <a:off x="3944397" y="8087130"/>
            <a:ext cx="3376092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Shana Swain</a:t>
            </a:r>
          </a:p>
          <a:p>
            <a:pPr algn="ctr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843-224-8400</a:t>
            </a:r>
          </a:p>
          <a:p>
            <a:pPr algn="ctr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shana.swain@carolinaoneplus.com</a:t>
            </a:r>
          </a:p>
          <a:p>
            <a:pPr algn="ctr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Carolina One Real Estate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0" r="2490"/>
          <a:stretch/>
        </p:blipFill>
        <p:spPr>
          <a:xfrm>
            <a:off x="0" y="6369870"/>
            <a:ext cx="3939109" cy="2763700"/>
          </a:xfrm>
          <a:prstGeom prst="rect">
            <a:avLst/>
          </a:prstGeom>
          <a:ln w="19050">
            <a:noFill/>
          </a:ln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15F2777-6DCB-1825-0B5C-407BF5D73F6E}"/>
              </a:ext>
            </a:extLst>
          </p:cNvPr>
          <p:cNvSpPr txBox="1"/>
          <p:nvPr/>
        </p:nvSpPr>
        <p:spPr>
          <a:xfrm>
            <a:off x="4074577" y="6365246"/>
            <a:ext cx="3115732" cy="16722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133" b="1" dirty="0">
                <a:ln w="3175">
                  <a:noFill/>
                </a:ln>
                <a:latin typeface="Century Gothic" panose="020B0502020202020204" pitchFamily="34" charset="0"/>
              </a:rPr>
              <a:t>3025 </a:t>
            </a:r>
            <a:r>
              <a:rPr lang="en-US" sz="2133" b="1" dirty="0" err="1">
                <a:ln w="3175">
                  <a:noFill/>
                </a:ln>
                <a:latin typeface="Century Gothic" panose="020B0502020202020204" pitchFamily="34" charset="0"/>
              </a:rPr>
              <a:t>Buckeley</a:t>
            </a:r>
            <a:r>
              <a:rPr lang="en-US" sz="2133" b="1" dirty="0">
                <a:ln w="3175">
                  <a:noFill/>
                </a:ln>
                <a:latin typeface="Century Gothic" panose="020B0502020202020204" pitchFamily="34" charset="0"/>
              </a:rPr>
              <a:t> Circle</a:t>
            </a:r>
          </a:p>
          <a:p>
            <a:pPr algn="ctr"/>
            <a:endParaRPr lang="en-US" sz="1778" b="1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1778" b="1" dirty="0">
                <a:ln w="3175">
                  <a:noFill/>
                </a:ln>
                <a:latin typeface="Century Gothic" panose="020B0502020202020204" pitchFamily="34" charset="0"/>
              </a:rPr>
              <a:t>MLS# 25011312</a:t>
            </a:r>
          </a:p>
          <a:p>
            <a:pPr algn="ctr"/>
            <a:r>
              <a:rPr lang="en-US" sz="1778" b="1" dirty="0">
                <a:ln w="3175">
                  <a:noFill/>
                </a:ln>
                <a:latin typeface="Century Gothic" panose="020B0502020202020204" pitchFamily="34" charset="0"/>
              </a:rPr>
              <a:t>$625,000</a:t>
            </a:r>
          </a:p>
          <a:p>
            <a:pPr algn="ctr"/>
            <a:endParaRPr lang="en-US" sz="1200" b="1" dirty="0">
              <a:ln w="3175">
                <a:noFill/>
              </a:ln>
              <a:solidFill>
                <a:schemeClr val="bg1">
                  <a:lumMod val="6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200" b="1" dirty="0">
                <a:ln w="3175">
                  <a:noFill/>
                </a:ln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5 Bed | 3 Bath | 2,777sf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E9DAF89-0D8A-8664-6690-D7779DD7AB96}"/>
              </a:ext>
            </a:extLst>
          </p:cNvPr>
          <p:cNvSpPr/>
          <p:nvPr/>
        </p:nvSpPr>
        <p:spPr>
          <a:xfrm>
            <a:off x="3939109" y="2215291"/>
            <a:ext cx="3386668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Carey Nikonchuk</a:t>
            </a:r>
          </a:p>
          <a:p>
            <a:pPr algn="ctr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843-276-1701</a:t>
            </a:r>
          </a:p>
          <a:p>
            <a:pPr algn="ctr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cnikonchuk@gmail.com</a:t>
            </a:r>
          </a:p>
          <a:p>
            <a:pPr algn="ctr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The Brennaman Group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BD514709-1817-0DAF-5A9C-19C444689B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2" r="4572"/>
          <a:stretch/>
        </p:blipFill>
        <p:spPr>
          <a:xfrm>
            <a:off x="0" y="498031"/>
            <a:ext cx="3939109" cy="2763700"/>
          </a:xfrm>
          <a:prstGeom prst="rect">
            <a:avLst/>
          </a:prstGeom>
          <a:ln w="19050">
            <a:noFill/>
          </a:ln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73ED2ADB-4007-C99D-3864-1AB2CF06027D}"/>
              </a:ext>
            </a:extLst>
          </p:cNvPr>
          <p:cNvSpPr txBox="1"/>
          <p:nvPr/>
        </p:nvSpPr>
        <p:spPr>
          <a:xfrm>
            <a:off x="4074577" y="498031"/>
            <a:ext cx="3115732" cy="16722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133" b="1" dirty="0">
                <a:ln w="3175">
                  <a:noFill/>
                </a:ln>
                <a:latin typeface="Century Gothic" panose="020B0502020202020204" pitchFamily="34" charset="0"/>
              </a:rPr>
              <a:t>2627 Rutherford Way</a:t>
            </a:r>
          </a:p>
          <a:p>
            <a:pPr algn="ctr"/>
            <a:endParaRPr lang="en-US" sz="1778" b="1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1778" b="1" dirty="0">
                <a:ln w="3175">
                  <a:noFill/>
                </a:ln>
                <a:latin typeface="Century Gothic" panose="020B0502020202020204" pitchFamily="34" charset="0"/>
              </a:rPr>
              <a:t>MLS# 25012729</a:t>
            </a:r>
          </a:p>
          <a:p>
            <a:pPr algn="ctr"/>
            <a:r>
              <a:rPr lang="en-US" sz="1778" b="1" dirty="0">
                <a:ln w="3175">
                  <a:noFill/>
                </a:ln>
                <a:latin typeface="Century Gothic" panose="020B0502020202020204" pitchFamily="34" charset="0"/>
              </a:rPr>
              <a:t>$730,000</a:t>
            </a:r>
          </a:p>
          <a:p>
            <a:pPr algn="ctr"/>
            <a:endParaRPr lang="en-US" sz="1200" b="1" dirty="0">
              <a:ln w="3175">
                <a:noFill/>
              </a:ln>
              <a:solidFill>
                <a:schemeClr val="bg1">
                  <a:lumMod val="6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200" b="1" dirty="0">
                <a:ln w="3175">
                  <a:noFill/>
                </a:ln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4 Bed | 3½ Bath | 2,708sf</a:t>
            </a:r>
          </a:p>
        </p:txBody>
      </p:sp>
      <p:pic>
        <p:nvPicPr>
          <p:cNvPr id="6" name="Picture 5" descr="A person smiling at the camera&#10;&#10;Description automatically generated">
            <a:extLst>
              <a:ext uri="{FF2B5EF4-FFF2-40B4-BE49-F238E27FC236}">
                <a16:creationId xmlns:a16="http://schemas.microsoft.com/office/drawing/2014/main" id="{78A2E883-5C92-92CF-CEBC-2FC6311EA3B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4484" y="8031523"/>
            <a:ext cx="723392" cy="723392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D8EF8BD-8BC9-9BE3-5B58-D473E97193B0}"/>
              </a:ext>
            </a:extLst>
          </p:cNvPr>
          <p:cNvSpPr/>
          <p:nvPr/>
        </p:nvSpPr>
        <p:spPr>
          <a:xfrm>
            <a:off x="3939109" y="5148898"/>
            <a:ext cx="3386668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Brent Boatwright</a:t>
            </a:r>
          </a:p>
          <a:p>
            <a:pPr algn="ctr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843-819-2121</a:t>
            </a:r>
          </a:p>
          <a:p>
            <a:pPr algn="ctr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brent@ashleycooperrealestate.com</a:t>
            </a:r>
          </a:p>
          <a:p>
            <a:pPr algn="ctr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Ashley Cooper Real Estate, LLC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B616BDF-150F-2DF8-AACB-682F3A40B39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0" r="2490"/>
          <a:stretch/>
        </p:blipFill>
        <p:spPr>
          <a:xfrm>
            <a:off x="0" y="3431638"/>
            <a:ext cx="3939109" cy="2763700"/>
          </a:xfrm>
          <a:prstGeom prst="rect">
            <a:avLst/>
          </a:prstGeom>
          <a:ln w="19050">
            <a:noFill/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2144798-2682-E26F-91D2-573C5AFC604C}"/>
              </a:ext>
            </a:extLst>
          </p:cNvPr>
          <p:cNvSpPr txBox="1"/>
          <p:nvPr/>
        </p:nvSpPr>
        <p:spPr>
          <a:xfrm>
            <a:off x="4074577" y="3431638"/>
            <a:ext cx="3115732" cy="16722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133" b="1" dirty="0">
                <a:ln w="3175">
                  <a:noFill/>
                </a:ln>
                <a:latin typeface="Century Gothic" panose="020B0502020202020204" pitchFamily="34" charset="0"/>
              </a:rPr>
              <a:t>1572 Pixley Street</a:t>
            </a:r>
          </a:p>
          <a:p>
            <a:pPr algn="ctr"/>
            <a:endParaRPr lang="en-US" sz="1778" b="1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1778" b="1" dirty="0">
                <a:ln w="3175">
                  <a:noFill/>
                </a:ln>
                <a:latin typeface="Century Gothic" panose="020B0502020202020204" pitchFamily="34" charset="0"/>
              </a:rPr>
              <a:t>MLS# 25212228</a:t>
            </a:r>
          </a:p>
          <a:p>
            <a:pPr algn="ctr"/>
            <a:r>
              <a:rPr lang="en-US" sz="1778" b="1" dirty="0">
                <a:ln w="3175">
                  <a:noFill/>
                </a:ln>
                <a:latin typeface="Century Gothic" panose="020B0502020202020204" pitchFamily="34" charset="0"/>
              </a:rPr>
              <a:t>$609,999</a:t>
            </a:r>
          </a:p>
          <a:p>
            <a:pPr algn="ctr"/>
            <a:endParaRPr lang="en-US" sz="1200" b="1" dirty="0">
              <a:ln w="3175">
                <a:noFill/>
              </a:ln>
              <a:solidFill>
                <a:schemeClr val="bg1">
                  <a:lumMod val="6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200" b="1" dirty="0">
                <a:ln w="3175">
                  <a:noFill/>
                </a:ln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4 Bed | 3 Bath | 2,500sf</a:t>
            </a:r>
          </a:p>
        </p:txBody>
      </p: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2588</TotalTime>
  <Words>97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107</cp:revision>
  <dcterms:created xsi:type="dcterms:W3CDTF">2006-08-16T00:00:00Z</dcterms:created>
  <dcterms:modified xsi:type="dcterms:W3CDTF">2025-06-18T17:56:46Z</dcterms:modified>
</cp:coreProperties>
</file>