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2A62"/>
    <a:srgbClr val="9B040D"/>
    <a:srgbClr val="FFF5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8" autoAdjust="0"/>
    <p:restoredTop sz="94660"/>
  </p:normalViewPr>
  <p:slideViewPr>
    <p:cSldViewPr snapToGrid="0">
      <p:cViewPr varScale="1">
        <p:scale>
          <a:sx n="48" d="100"/>
          <a:sy n="48" d="100"/>
        </p:scale>
        <p:origin x="24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6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24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11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9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5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2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63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0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73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9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E2F69-6DF8-47BB-B1BC-9D4A4D0F96BE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DE3FB-E867-41D6-A325-72E7B880A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6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2488203"/>
            <a:ext cx="7772399" cy="4353174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400" dirty="0" smtClean="0">
                <a:solidFill>
                  <a:srgbClr val="2C2A62"/>
                </a:solidFill>
                <a:latin typeface="Minion Pro" panose="02040503050306020203" pitchFamily="18" charset="0"/>
              </a:rPr>
              <a:t>Then you need to call us for a fast repair or replacement!!</a:t>
            </a:r>
          </a:p>
          <a:p>
            <a:pPr>
              <a:lnSpc>
                <a:spcPct val="160000"/>
              </a:lnSpc>
            </a:pPr>
            <a:r>
              <a:rPr lang="en-US" sz="2400" b="1" i="1" dirty="0" smtClean="0">
                <a:solidFill>
                  <a:srgbClr val="2C2A62"/>
                </a:solidFill>
                <a:latin typeface="Minion Pro" panose="02040503050306020203" pitchFamily="18" charset="0"/>
              </a:rPr>
              <a:t>Free quotes…Great Rates…Great Service…Fast &amp; Reliable!</a:t>
            </a:r>
            <a:endParaRPr lang="en-US" sz="2400" dirty="0" smtClean="0">
              <a:solidFill>
                <a:srgbClr val="2C2A62"/>
              </a:solidFill>
              <a:latin typeface="Minion Pro" panose="02040503050306020203" pitchFamily="18" charset="0"/>
            </a:endParaRPr>
          </a:p>
          <a:p>
            <a:pPr>
              <a:lnSpc>
                <a:spcPct val="160000"/>
              </a:lnSpc>
            </a:pPr>
            <a:r>
              <a:rPr lang="en-US" sz="2400" u="sng" smtClean="0">
                <a:solidFill>
                  <a:srgbClr val="2C2A62"/>
                </a:solidFill>
                <a:latin typeface="Minion Pro" panose="02040503050306020203" pitchFamily="18" charset="0"/>
              </a:rPr>
              <a:t>30 </a:t>
            </a:r>
            <a:r>
              <a:rPr lang="en-US" sz="2400" u="sng" dirty="0" smtClean="0">
                <a:solidFill>
                  <a:srgbClr val="2C2A62"/>
                </a:solidFill>
                <a:latin typeface="Minion Pro" panose="02040503050306020203" pitchFamily="18" charset="0"/>
              </a:rPr>
              <a:t>years of experience!</a:t>
            </a:r>
          </a:p>
          <a:p>
            <a:pPr>
              <a:lnSpc>
                <a:spcPct val="160000"/>
              </a:lnSpc>
            </a:pPr>
            <a:r>
              <a:rPr lang="en-US" sz="2800" dirty="0" smtClean="0">
                <a:solidFill>
                  <a:srgbClr val="2C2A62"/>
                </a:solidFill>
                <a:latin typeface="Minion Pro" panose="02040503050306020203" pitchFamily="18" charset="0"/>
              </a:rPr>
              <a:t>Serving the entire Tri-County!</a:t>
            </a:r>
          </a:p>
          <a:p>
            <a:pPr>
              <a:lnSpc>
                <a:spcPct val="160000"/>
              </a:lnSpc>
            </a:pPr>
            <a:r>
              <a:rPr lang="en-US" sz="2800" i="1" dirty="0" smtClean="0">
                <a:solidFill>
                  <a:srgbClr val="2C2A62"/>
                </a:solidFill>
                <a:latin typeface="Minion Pro" panose="02040503050306020203" pitchFamily="18" charset="0"/>
              </a:rPr>
              <a:t>Carolina Sun…Where It’s At</a:t>
            </a:r>
          </a:p>
          <a:p>
            <a:pPr>
              <a:lnSpc>
                <a:spcPct val="16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Minion Pro" panose="02040503050306020203" pitchFamily="18" charset="0"/>
              </a:rPr>
              <a:t>www.carolinasunheatingandair.com</a:t>
            </a:r>
            <a:endParaRPr lang="en-US" sz="2800" dirty="0">
              <a:solidFill>
                <a:srgbClr val="0070C0"/>
              </a:solidFill>
              <a:latin typeface="Minion Pro" panose="020405030503060202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2" b="22453"/>
          <a:stretch/>
        </p:blipFill>
        <p:spPr>
          <a:xfrm>
            <a:off x="0" y="9060"/>
            <a:ext cx="7772400" cy="1231271"/>
          </a:xfrm>
          <a:prstGeom prst="rect">
            <a:avLst/>
          </a:prstGeom>
        </p:spPr>
      </p:pic>
      <p:sp>
        <p:nvSpPr>
          <p:cNvPr id="6" name="Explosion 2 5"/>
          <p:cNvSpPr/>
          <p:nvPr/>
        </p:nvSpPr>
        <p:spPr>
          <a:xfrm>
            <a:off x="222205" y="6921423"/>
            <a:ext cx="2711120" cy="2705165"/>
          </a:xfrm>
          <a:prstGeom prst="irregularSeal2">
            <a:avLst/>
          </a:prstGeom>
          <a:solidFill>
            <a:srgbClr val="FFFF00"/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9881817">
            <a:off x="154015" y="7700999"/>
            <a:ext cx="25463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smtClean="0">
                <a:solidFill>
                  <a:srgbClr val="FF0000"/>
                </a:solidFill>
                <a:latin typeface="Minion Pro" panose="02040503050306020203" pitchFamily="18" charset="0"/>
              </a:rPr>
              <a:t>Free*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  <a:latin typeface="Minion Pro" panose="02040503050306020203" pitchFamily="18" charset="0"/>
              </a:rPr>
              <a:t>Maintenance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  <a:latin typeface="Minion Pro" panose="02040503050306020203" pitchFamily="18" charset="0"/>
              </a:rPr>
              <a:t>Agreement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  <a:latin typeface="Minion Pro" panose="02040503050306020203" pitchFamily="18" charset="0"/>
              </a:rPr>
              <a:t>for </a:t>
            </a:r>
            <a:r>
              <a:rPr lang="en-US" u="sng" dirty="0" smtClean="0">
                <a:solidFill>
                  <a:sysClr val="windowText" lastClr="000000"/>
                </a:solidFill>
                <a:latin typeface="Minion Pro" panose="02040503050306020203" pitchFamily="18" charset="0"/>
              </a:rPr>
              <a:t>ONE YEAR</a:t>
            </a:r>
            <a:r>
              <a:rPr lang="en-US" dirty="0" smtClean="0">
                <a:solidFill>
                  <a:sysClr val="windowText" lastClr="000000"/>
                </a:solidFill>
                <a:latin typeface="Minion Pro" panose="02040503050306020203" pitchFamily="18" charset="0"/>
              </a:rPr>
              <a:t>!</a:t>
            </a:r>
            <a:endParaRPr lang="en-US" dirty="0">
              <a:solidFill>
                <a:sysClr val="windowText" lastClr="000000"/>
              </a:solidFill>
              <a:latin typeface="Minion Pro" panose="020405030503060202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9783997"/>
            <a:ext cx="77723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 smtClean="0">
                <a:solidFill>
                  <a:schemeClr val="bg1">
                    <a:lumMod val="65000"/>
                  </a:schemeClr>
                </a:solidFill>
                <a:latin typeface="Minion Pro" panose="02040503050306020203" pitchFamily="18" charset="0"/>
              </a:rPr>
              <a:t>*With purchase of any complete duct or comfort system! This is transferrable to a New Owner!</a:t>
            </a:r>
            <a:endParaRPr lang="en-US" sz="1050" dirty="0">
              <a:solidFill>
                <a:schemeClr val="bg1">
                  <a:lumMod val="65000"/>
                </a:schemeClr>
              </a:solidFill>
              <a:latin typeface="Minion Pro" panose="020405030503060202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9078" y="7138007"/>
            <a:ext cx="2397815" cy="23058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36962"/>
            <a:ext cx="7772400" cy="654610"/>
          </a:xfrm>
        </p:spPr>
        <p:txBody>
          <a:bodyPr anchor="ctr">
            <a:normAutofit/>
          </a:bodyPr>
          <a:lstStyle/>
          <a:p>
            <a:r>
              <a:rPr lang="en-US" sz="2800" b="1" i="1" dirty="0" smtClean="0">
                <a:solidFill>
                  <a:srgbClr val="9B04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ion Pro" panose="02040503050306020203" pitchFamily="18" charset="0"/>
              </a:rPr>
              <a:t>Looking for an honest &amp; Reliable HVAC company?</a:t>
            </a:r>
            <a:endParaRPr lang="en-US" sz="2800" b="1" i="1" dirty="0">
              <a:solidFill>
                <a:srgbClr val="9B04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nion Pro" panose="020405030503060202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28380" y="332308"/>
            <a:ext cx="36440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rgbClr val="2C2A62"/>
                </a:solidFill>
                <a:latin typeface="Minion Pro" panose="02040503050306020203" pitchFamily="18" charset="0"/>
              </a:rPr>
              <a:t>CarolinaSunHeatingAndAir@yahoo.com</a:t>
            </a:r>
          </a:p>
          <a:p>
            <a:pPr algn="ctr"/>
            <a:r>
              <a:rPr lang="en-US" sz="1600" b="1" dirty="0" smtClean="0">
                <a:solidFill>
                  <a:srgbClr val="2C2A62"/>
                </a:solidFill>
                <a:latin typeface="Minion Pro" panose="02040503050306020203" pitchFamily="18" charset="0"/>
              </a:rPr>
              <a:t>Office (843) 513-2360</a:t>
            </a:r>
          </a:p>
        </p:txBody>
      </p:sp>
    </p:spTree>
    <p:extLst>
      <p:ext uri="{BB962C8B-B14F-4D97-AF65-F5344CB8AC3E}">
        <p14:creationId xmlns:p14="http://schemas.microsoft.com/office/powerpoint/2010/main" val="194787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Looking for an honest &amp; Reliable HVAC company?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an honest &amp; Reliable HVAC company?</dc:title>
  <dc:creator>A. Thomas</dc:creator>
  <cp:lastModifiedBy>A. Thomas</cp:lastModifiedBy>
  <cp:revision>5</cp:revision>
  <dcterms:created xsi:type="dcterms:W3CDTF">2015-10-24T14:50:24Z</dcterms:created>
  <dcterms:modified xsi:type="dcterms:W3CDTF">2015-10-26T16:01:20Z</dcterms:modified>
</cp:coreProperties>
</file>