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788" y="96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 dirty="0">
                <a:solidFill>
                  <a:schemeClr val="tx2"/>
                </a:solidFill>
                <a:latin typeface="Futura Bk BT" panose="020B0502020204020303" pitchFamily="34" charset="0"/>
                <a:ea typeface="Futura" panose="02020800000000000000" pitchFamily="18" charset="0"/>
                <a:cs typeface="Futura" panose="02020800000000000000" pitchFamily="18" charset="0"/>
              </a:rPr>
              <a:t>Cash Buyer Looking and Ready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Futura Bk BT" panose="020B0502020204020303" pitchFamily="34" charset="0"/>
                <a:ea typeface="Futura" panose="02020800000000000000" pitchFamily="18" charset="0"/>
                <a:cs typeface="Futura" panose="02020800000000000000" pitchFamily="18" charset="0"/>
              </a:rPr>
              <a:t>AgentOwned Preferred Group | 824 Johnnie Dodds Blvd | Mt Pleasant, SC 29464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30134" y="4395804"/>
            <a:ext cx="6923764" cy="510833"/>
            <a:chOff x="221236" y="4554510"/>
            <a:chExt cx="6923764" cy="510833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1236" y="4554510"/>
              <a:ext cx="543439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639543"/>
              <a:ext cx="744200" cy="3407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395688"/>
            <a:ext cx="6992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tx2"/>
                </a:solidFill>
                <a:latin typeface="Futura Bk BT" panose="020B0502020204020303" pitchFamily="34" charset="0"/>
                <a:ea typeface="Futura" panose="02020800000000000000" pitchFamily="18" charset="0"/>
                <a:cs typeface="Futura" panose="02020800000000000000" pitchFamily="18" charset="0"/>
              </a:rPr>
              <a:t>Hi,</a:t>
            </a:r>
          </a:p>
          <a:p>
            <a:endParaRPr lang="en-US" sz="1800" dirty="0">
              <a:solidFill>
                <a:schemeClr val="tx2"/>
              </a:solidFill>
              <a:latin typeface="Futura Bk BT" panose="020B0502020204020303" pitchFamily="34" charset="0"/>
              <a:ea typeface="Futura" panose="02020800000000000000" pitchFamily="18" charset="0"/>
              <a:cs typeface="Futura" panose="02020800000000000000" pitchFamily="18" charset="0"/>
            </a:endParaRPr>
          </a:p>
          <a:p>
            <a:r>
              <a:rPr lang="en-US" sz="1800" dirty="0">
                <a:solidFill>
                  <a:schemeClr val="tx2"/>
                </a:solidFill>
                <a:latin typeface="Futura Bk BT" panose="020B0502020204020303" pitchFamily="34" charset="0"/>
                <a:ea typeface="Futura" panose="02020800000000000000" pitchFamily="18" charset="0"/>
                <a:cs typeface="Futura" panose="02020800000000000000" pitchFamily="18" charset="0"/>
              </a:rPr>
              <a:t>I have a cash buyer looking in Persimmon Hill  (in Goose Creek).</a:t>
            </a:r>
          </a:p>
          <a:p>
            <a:endParaRPr lang="en-US" sz="1800" dirty="0">
              <a:solidFill>
                <a:schemeClr val="tx2"/>
              </a:solidFill>
              <a:latin typeface="Futura Bk BT" panose="020B0502020204020303" pitchFamily="34" charset="0"/>
              <a:ea typeface="Futura" panose="02020800000000000000" pitchFamily="18" charset="0"/>
              <a:cs typeface="Futura" panose="02020800000000000000" pitchFamily="18" charset="0"/>
            </a:endParaRPr>
          </a:p>
          <a:p>
            <a:r>
              <a:rPr lang="en-US" sz="1800" dirty="0">
                <a:solidFill>
                  <a:schemeClr val="tx2"/>
                </a:solidFill>
                <a:latin typeface="Futura Bk BT" panose="020B0502020204020303" pitchFamily="34" charset="0"/>
                <a:ea typeface="Futura" panose="02020800000000000000" pitchFamily="18" charset="0"/>
                <a:cs typeface="Futura" panose="02020800000000000000" pitchFamily="18" charset="0"/>
              </a:rPr>
              <a:t>Preferably 2 bedroom/2 bath.  </a:t>
            </a:r>
          </a:p>
          <a:p>
            <a:endParaRPr lang="en-US" sz="1800" dirty="0">
              <a:solidFill>
                <a:schemeClr val="tx2"/>
              </a:solidFill>
              <a:latin typeface="Futura Bk BT" panose="020B0502020204020303" pitchFamily="34" charset="0"/>
              <a:ea typeface="Futura" panose="02020800000000000000" pitchFamily="18" charset="0"/>
              <a:cs typeface="Futura" panose="02020800000000000000" pitchFamily="18" charset="0"/>
            </a:endParaRPr>
          </a:p>
          <a:p>
            <a:r>
              <a:rPr lang="en-US" sz="1800" dirty="0">
                <a:solidFill>
                  <a:schemeClr val="tx2"/>
                </a:solidFill>
                <a:latin typeface="Futura Bk BT" panose="020B0502020204020303" pitchFamily="34" charset="0"/>
                <a:ea typeface="Futura" panose="02020800000000000000" pitchFamily="18" charset="0"/>
                <a:cs typeface="Futura" panose="02020800000000000000" pitchFamily="18" charset="0"/>
              </a:rPr>
              <a:t>Ready to move as soon as possible. </a:t>
            </a:r>
          </a:p>
          <a:p>
            <a:endParaRPr lang="en-US" sz="1800" dirty="0">
              <a:solidFill>
                <a:schemeClr val="tx2"/>
              </a:solidFill>
              <a:latin typeface="Futura Bk BT" panose="020B0502020204020303" pitchFamily="34" charset="0"/>
              <a:ea typeface="Futura" panose="02020800000000000000" pitchFamily="18" charset="0"/>
              <a:cs typeface="Futura" panose="02020800000000000000" pitchFamily="18" charset="0"/>
            </a:endParaRPr>
          </a:p>
          <a:p>
            <a:r>
              <a:rPr lang="en-US" sz="1800" dirty="0">
                <a:solidFill>
                  <a:schemeClr val="tx2"/>
                </a:solidFill>
                <a:latin typeface="Futura Bk BT" panose="020B0502020204020303" pitchFamily="34" charset="0"/>
                <a:ea typeface="Futura" panose="02020800000000000000" pitchFamily="18" charset="0"/>
                <a:cs typeface="Futura" panose="02020800000000000000" pitchFamily="18" charset="0"/>
              </a:rPr>
              <a:t>If you have a listing coming up, please call/text or email me!</a:t>
            </a:r>
          </a:p>
          <a:p>
            <a:endParaRPr lang="en-US" sz="1800" dirty="0">
              <a:solidFill>
                <a:schemeClr val="tx2"/>
              </a:solidFill>
              <a:latin typeface="Futura Bk BT" panose="020B0502020204020303" pitchFamily="34" charset="0"/>
              <a:ea typeface="Futura" panose="02020800000000000000" pitchFamily="18" charset="0"/>
              <a:cs typeface="Futura" panose="02020800000000000000" pitchFamily="18" charset="0"/>
            </a:endParaRPr>
          </a:p>
          <a:p>
            <a:r>
              <a:rPr lang="en-US" sz="1800" dirty="0">
                <a:solidFill>
                  <a:schemeClr val="tx2"/>
                </a:solidFill>
                <a:latin typeface="Futura Bk BT" panose="020B0502020204020303" pitchFamily="34" charset="0"/>
                <a:ea typeface="Futura" panose="02020800000000000000" pitchFamily="18" charset="0"/>
                <a:cs typeface="Futura" panose="02020800000000000000" pitchFamily="18" charset="0"/>
              </a:rPr>
              <a:t>Thank you,</a:t>
            </a:r>
          </a:p>
          <a:p>
            <a:r>
              <a:rPr lang="en-US" sz="1800" dirty="0">
                <a:solidFill>
                  <a:schemeClr val="tx2"/>
                </a:solidFill>
                <a:latin typeface="Futura Bk BT" panose="020B0502020204020303" pitchFamily="34" charset="0"/>
                <a:ea typeface="Futura" panose="02020800000000000000" pitchFamily="18" charset="0"/>
                <a:cs typeface="Futura" panose="02020800000000000000" pitchFamily="18" charset="0"/>
              </a:rPr>
              <a:t>Marthe</a:t>
            </a:r>
          </a:p>
          <a:p>
            <a:endParaRPr lang="en-US" sz="1800" dirty="0">
              <a:solidFill>
                <a:schemeClr val="tx2"/>
              </a:solidFill>
              <a:latin typeface="Futura Bk BT" panose="020B0502020204020303" pitchFamily="34" charset="0"/>
              <a:ea typeface="Futura" panose="02020800000000000000" pitchFamily="18" charset="0"/>
              <a:cs typeface="Futura" panose="02020800000000000000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" y="4281888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Futura Bk BT" panose="020B0502020204020303" pitchFamily="34" charset="0"/>
                <a:ea typeface="Futura" panose="02020800000000000000" pitchFamily="18" charset="0"/>
                <a:cs typeface="Futura" panose="02020800000000000000" pitchFamily="18" charset="0"/>
              </a:rPr>
              <a:t>Marthe Teixeira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Futura Bk BT" panose="020B0502020204020303" pitchFamily="34" charset="0"/>
                <a:ea typeface="Futura" panose="02020800000000000000" pitchFamily="18" charset="0"/>
                <a:cs typeface="Futura" panose="02020800000000000000" pitchFamily="18" charset="0"/>
              </a:rPr>
              <a:t>(917) 325-8033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Futura Bk BT" panose="020B0502020204020303" pitchFamily="34" charset="0"/>
                <a:ea typeface="Futura" panose="02020800000000000000" pitchFamily="18" charset="0"/>
                <a:cs typeface="Futura" panose="02020800000000000000" pitchFamily="18" charset="0"/>
              </a:rPr>
              <a:t>marthe@agentownedrealty.com</a:t>
            </a:r>
            <a:endParaRPr lang="en-US" sz="1400" dirty="0">
              <a:solidFill>
                <a:schemeClr val="tx2"/>
              </a:solidFill>
              <a:latin typeface="Futura Bk BT" panose="020B0502020204020303" pitchFamily="34" charset="0"/>
              <a:ea typeface="Futura" panose="02020800000000000000" pitchFamily="18" charset="0"/>
              <a:cs typeface="Futura" panose="020208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81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Futura Bk BT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45</cp:revision>
  <dcterms:created xsi:type="dcterms:W3CDTF">2006-08-16T00:00:00Z</dcterms:created>
  <dcterms:modified xsi:type="dcterms:W3CDTF">2019-05-24T18:28:43Z</dcterms:modified>
</cp:coreProperties>
</file>