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316" y="1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thecharlestoncleaningcompany@gmail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" y="1676400"/>
            <a:ext cx="6857862" cy="274314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39" y="4572000"/>
            <a:ext cx="685786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Euphemia" panose="020B0503040102020104" pitchFamily="34" charset="0"/>
                <a:cs typeface="Arial" panose="020B0604020202020204" pitchFamily="34" charset="0"/>
              </a:rPr>
              <a:t>Specializing in Property Management/Realtor Move Out and New Construction Cleaning!</a:t>
            </a:r>
          </a:p>
          <a:p>
            <a:pPr algn="ctr"/>
            <a:r>
              <a:rPr lang="en-US" dirty="0">
                <a:latin typeface="Euphemia" panose="020B0503040102020104" pitchFamily="34" charset="0"/>
                <a:cs typeface="Arial" panose="020B0604020202020204" pitchFamily="34" charset="0"/>
              </a:rPr>
              <a:t> </a:t>
            </a:r>
          </a:p>
          <a:p>
            <a:pPr algn="ctr"/>
            <a:r>
              <a:rPr lang="en-US" sz="1600" dirty="0">
                <a:latin typeface="Euphemia" panose="020B0503040102020104" pitchFamily="34" charset="0"/>
                <a:cs typeface="Arial" panose="020B0604020202020204" pitchFamily="34" charset="0"/>
              </a:rPr>
              <a:t>Brian and </a:t>
            </a:r>
            <a:r>
              <a:rPr lang="en-US" sz="1600" dirty="0" err="1">
                <a:latin typeface="Euphemia" panose="020B0503040102020104" pitchFamily="34" charset="0"/>
                <a:cs typeface="Arial" panose="020B0604020202020204" pitchFamily="34" charset="0"/>
              </a:rPr>
              <a:t>Zuhal</a:t>
            </a:r>
            <a:r>
              <a:rPr lang="en-US" sz="1600" dirty="0">
                <a:latin typeface="Euphemia" panose="020B05030401020201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Euphemia" panose="020B0503040102020104" pitchFamily="34" charset="0"/>
                <a:cs typeface="Arial" panose="020B0604020202020204" pitchFamily="34" charset="0"/>
              </a:rPr>
              <a:t>Mullinax</a:t>
            </a:r>
            <a:endParaRPr lang="en-US" sz="1600" dirty="0">
              <a:latin typeface="Euphemia" panose="020B05030401020201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>
                <a:latin typeface="Euphemia" panose="020B0503040102020104" pitchFamily="34" charset="0"/>
                <a:cs typeface="Arial" panose="020B0604020202020204" pitchFamily="34" charset="0"/>
              </a:rPr>
              <a:t>1250 Horseshoe Bend</a:t>
            </a:r>
          </a:p>
          <a:p>
            <a:pPr algn="ctr"/>
            <a:r>
              <a:rPr lang="en-US" sz="1400" dirty="0">
                <a:latin typeface="Euphemia" panose="020B0503040102020104" pitchFamily="34" charset="0"/>
                <a:cs typeface="Arial" panose="020B0604020202020204" pitchFamily="34" charset="0"/>
              </a:rPr>
              <a:t>Mount Pleasant, SC 29464</a:t>
            </a:r>
          </a:p>
          <a:p>
            <a:pPr algn="ctr"/>
            <a:r>
              <a:rPr lang="en-US" sz="1400" dirty="0">
                <a:latin typeface="Euphemia" panose="020B0503040102020104" pitchFamily="34" charset="0"/>
                <a:cs typeface="Arial" panose="020B0604020202020204" pitchFamily="34" charset="0"/>
              </a:rPr>
              <a:t>843-276-1444/843-813-8490</a:t>
            </a:r>
          </a:p>
          <a:p>
            <a:pPr algn="ctr"/>
            <a:r>
              <a:rPr lang="en-US" sz="1400" dirty="0">
                <a:solidFill>
                  <a:srgbClr val="0070C0"/>
                </a:solidFill>
                <a:latin typeface="Euphemia" panose="020B0503040102020104" pitchFamily="34" charset="0"/>
                <a:cs typeface="Arial" panose="020B0604020202020204" pitchFamily="34" charset="0"/>
                <a:hlinkClick r:id="rId3"/>
              </a:rPr>
              <a:t>thecharlestoncleaningcompany@gmail.com</a:t>
            </a:r>
            <a:endParaRPr lang="en-US" sz="1400" dirty="0">
              <a:solidFill>
                <a:srgbClr val="0070C0"/>
              </a:solidFill>
              <a:latin typeface="Euphemia" panose="020B0503040102020104" pitchFamily="34" charset="0"/>
              <a:cs typeface="Arial" panose="020B0604020202020204" pitchFamily="34" charset="0"/>
            </a:endParaRPr>
          </a:p>
          <a:p>
            <a:pPr algn="ctr"/>
            <a:endParaRPr lang="en-US" sz="1400" dirty="0">
              <a:solidFill>
                <a:srgbClr val="0070C0"/>
              </a:solidFill>
              <a:latin typeface="Euphemia" panose="020B05030401020201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38EF90-F0AF-4C6F-A3F7-C294DC6B18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638800" y="228600"/>
            <a:ext cx="5362575" cy="1757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704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Euphemia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</cp:revision>
  <dcterms:created xsi:type="dcterms:W3CDTF">2006-08-16T00:00:00Z</dcterms:created>
  <dcterms:modified xsi:type="dcterms:W3CDTF">2019-02-27T17:39:24Z</dcterms:modified>
</cp:coreProperties>
</file>