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6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hucktownhomes.com/listings/view/3366-kirkwall-drive-summerville-sc-14031524.html" TargetMode="External"/><Relationship Id="rId13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12" Type="http://schemas.openxmlformats.org/officeDocument/2006/relationships/hyperlink" Target="http://www.chucktownhomes.com/listings/view/192-clarendon-street-orangeburg-sc-15000167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hucktownhomes.com/listings/view/210-rice-mill-place-charleston-sc-15000581.html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5" Type="http://schemas.openxmlformats.org/officeDocument/2006/relationships/image" Target="../media/image8.jpeg"/><Relationship Id="rId10" Type="http://schemas.openxmlformats.org/officeDocument/2006/relationships/hyperlink" Target="http://www.chucktownhomes.com/listings/view/137-graduate-lane-ladson-sc-15000618.html" TargetMode="External"/><Relationship Id="rId4" Type="http://schemas.openxmlformats.org/officeDocument/2006/relationships/hyperlink" Target="http://www.chucktownhomes.com/listings/view/1272-llewellyn-road-mount-pleasant-sc-14031647.html" TargetMode="External"/><Relationship Id="rId9" Type="http://schemas.openxmlformats.org/officeDocument/2006/relationships/image" Target="../media/image5.jpeg"/><Relationship Id="rId14" Type="http://schemas.openxmlformats.org/officeDocument/2006/relationships/hyperlink" Target="http://www.chucktownhomes.com/listings/view/101-macintosh-road-reevesville-sc-14031117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Katie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McClure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x2019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Orangeburg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Orangeburg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$100,000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15000167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x2069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Reevesville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Reevesville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14031117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x3129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Eagle Run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Ladson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15000618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x3759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Buckshire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14031524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x3649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59485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Chelsea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Pleasant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14031647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x3679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59485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Nelliefield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15000581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001000" y="54271"/>
            <a:ext cx="1542452" cy="1194173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2606269" y="54271"/>
            <a:ext cx="1542452" cy="1194173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-3977869" y="54271"/>
            <a:ext cx="1542452" cy="1194173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429366" y="152400"/>
            <a:ext cx="1542452" cy="1194173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4" name="Picture 2" descr="1272  Llewellyn Road Mount Pleasant, SC 29464">
            <a:hlinkClick r:id="rId4" tooltip="MLS#14031647 in Mount Pleasant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1160128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210  Rice Mill Place Charleston, SC 29492">
            <a:hlinkClick r:id="rId6" tooltip="MLS#15000581 in Charleston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1156290"/>
            <a:ext cx="1655064" cy="1106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3366  Kirkwall Drive Summerville, SC 29485">
            <a:hlinkClick r:id="rId8" tooltip="MLS#14031524 in Summerville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3554848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137  Graduate Lane Ladson, SC 29456">
            <a:hlinkClick r:id="rId10" tooltip="MLS#15000618 in Ladson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3554849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192  Clarendon Street Orangeburg, SC 29115">
            <a:hlinkClick r:id="rId12" tooltip="MLS#15000167 in Orangeburg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5982015"/>
            <a:ext cx="1655064" cy="109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101  Macintosh Road Reevesville, SC 29471">
            <a:hlinkClick r:id="rId14" tooltip="MLS#14031117 in Reevesville"/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5982015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147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38</cp:revision>
  <dcterms:created xsi:type="dcterms:W3CDTF">2006-08-16T00:00:00Z</dcterms:created>
  <dcterms:modified xsi:type="dcterms:W3CDTF">2015-01-09T18:02:19Z</dcterms:modified>
</cp:coreProperties>
</file>