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9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x2929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Run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16000445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x3749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Shadowmoss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16000195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x2949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Memminger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$169,900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16000235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2" y="2129046"/>
              <a:ext cx="1280158" cy="849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5824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10" y="2129046"/>
              <a:ext cx="12801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x2199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da-DK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Gadsen Manor</a:t>
              </a:r>
            </a:p>
            <a:p>
              <a:pPr algn="ctr"/>
              <a:r>
                <a:rPr lang="da-DK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da-DK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$400,000</a:t>
              </a:r>
            </a:p>
            <a:p>
              <a:pPr algn="ctr"/>
              <a:r>
                <a:rPr lang="da-DK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15031683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x2029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Highlands of Legend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$139,900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15031078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x2099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Ansonborough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15030636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100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10" y="4995685"/>
              <a:ext cx="1280158" cy="8491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18440" y="5012667"/>
              <a:ext cx="1225033" cy="816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3458343" y="8734574"/>
            <a:ext cx="3141715" cy="1943100"/>
            <a:chOff x="3462522" y="8779918"/>
            <a:chExt cx="3141715" cy="1943100"/>
          </a:xfrm>
        </p:grpSpPr>
        <p:sp>
          <p:nvSpPr>
            <p:cNvPr id="206" name="Rectangle 205"/>
            <p:cNvSpPr/>
            <p:nvPr/>
          </p:nvSpPr>
          <p:spPr>
            <a:xfrm>
              <a:off x="346252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6252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x3149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865184" y="8872624"/>
              <a:ext cx="173905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Oakcrest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16000137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580" y="8876923"/>
              <a:ext cx="1279048" cy="8484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734574"/>
            <a:ext cx="3141715" cy="1943100"/>
            <a:chOff x="225532" y="8779918"/>
            <a:chExt cx="314171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553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553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x2479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4765" y="887262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15031006</a:t>
              </a: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5080" y="8874792"/>
              <a:ext cx="1252371" cy="830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695333" y="8734574"/>
            <a:ext cx="3141715" cy="1943100"/>
            <a:chOff x="6695333" y="8691984"/>
            <a:chExt cx="3141715" cy="1943100"/>
          </a:xfrm>
        </p:grpSpPr>
        <p:sp>
          <p:nvSpPr>
            <p:cNvPr id="211" name="Rectangle 210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x4059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6720" y="8784690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Foxbank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16001211</a:t>
              </a:r>
            </a:p>
          </p:txBody>
        </p:sp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x2569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Cane Bay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16000348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x3039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Harbor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16001143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x2749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Park Circle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16000919</a:t>
              </a: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5"/>
              <a:ext cx="1272100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7186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9" name="Group 118"/>
          <p:cNvGrpSpPr/>
          <p:nvPr/>
        </p:nvGrpSpPr>
        <p:grpSpPr>
          <a:xfrm>
            <a:off x="-1931217" y="1010370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x2789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Glyn Terrace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16000159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x2409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Brandymill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$134,900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16000823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x2709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Glen At Summerset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$205,000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16000466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100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5685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5579"/>
              <a:ext cx="1276296" cy="850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5195739" y="3454027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0339440" y="5353260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17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1965709" y="3406654"/>
            <a:ext cx="1551977" cy="1194173"/>
            <a:chOff x="2342160" y="4397790"/>
            <a:chExt cx="1551977" cy="1194173"/>
          </a:xfrm>
        </p:grpSpPr>
        <p:sp>
          <p:nvSpPr>
            <p:cNvPr id="145" name="Diagonal Stripe 14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8439352" y="1430169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0220022" y="7141689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24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Hours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0380801" y="9320193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329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68</cp:revision>
  <dcterms:created xsi:type="dcterms:W3CDTF">2006-08-16T00:00:00Z</dcterms:created>
  <dcterms:modified xsi:type="dcterms:W3CDTF">2016-01-18T22:53:19Z</dcterms:modified>
</cp:coreProperties>
</file>