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2052" y="-385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09600" y="1428132"/>
            <a:ext cx="8839200" cy="8953903"/>
            <a:chOff x="609600" y="1428132"/>
            <a:chExt cx="8839200" cy="8953903"/>
          </a:xfrm>
        </p:grpSpPr>
        <p:grpSp>
          <p:nvGrpSpPr>
            <p:cNvPr id="24" name="Group 23"/>
            <p:cNvGrpSpPr/>
            <p:nvPr/>
          </p:nvGrpSpPr>
          <p:grpSpPr>
            <a:xfrm>
              <a:off x="5791200" y="4532664"/>
              <a:ext cx="3657600" cy="2743200"/>
              <a:chOff x="6019800" y="4532664"/>
              <a:chExt cx="3657600" cy="2743200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6019800" y="4532664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6019800" y="64008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x2609</a:t>
                </a:r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7848600" y="4690865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Dorchester Estates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Summerville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$135,000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16002062</a:t>
                </a:r>
              </a:p>
            </p:txBody>
          </p:sp>
          <p:pic>
            <p:nvPicPr>
              <p:cNvPr id="4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2282" y="4690864"/>
                <a:ext cx="1599571" cy="10663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2" name="Group 21"/>
            <p:cNvGrpSpPr/>
            <p:nvPr/>
          </p:nvGrpSpPr>
          <p:grpSpPr>
            <a:xfrm>
              <a:off x="609600" y="1428132"/>
              <a:ext cx="3657600" cy="2743200"/>
              <a:chOff x="381000" y="1428132"/>
              <a:chExt cx="3657600" cy="274320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381000" y="1428132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81000" y="32766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x2679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209800" y="1560727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Wescott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Plantation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Summerville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$279,900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16002432</a:t>
                </a:r>
              </a:p>
            </p:txBody>
          </p:sp>
          <p:pic>
            <p:nvPicPr>
              <p:cNvPr id="7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400" y="1560727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3" name="Group 22"/>
            <p:cNvGrpSpPr/>
            <p:nvPr/>
          </p:nvGrpSpPr>
          <p:grpSpPr>
            <a:xfrm>
              <a:off x="5791200" y="1428132"/>
              <a:ext cx="3657600" cy="2743200"/>
              <a:chOff x="6019800" y="1428132"/>
              <a:chExt cx="3657600" cy="2743200"/>
            </a:xfrm>
          </p:grpSpPr>
          <p:sp>
            <p:nvSpPr>
              <p:cNvPr id="176" name="Rectangle 175"/>
              <p:cNvSpPr/>
              <p:nvPr/>
            </p:nvSpPr>
            <p:spPr>
              <a:xfrm>
                <a:off x="6019800" y="1428132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7" name="TextBox 176"/>
              <p:cNvSpPr txBox="1"/>
              <p:nvPr/>
            </p:nvSpPr>
            <p:spPr>
              <a:xfrm>
                <a:off x="6019800" y="32766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x2539</a:t>
                </a:r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7848600" y="1560727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Carriage Lane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Summerville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$275,000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16001474</a:t>
                </a:r>
              </a:p>
            </p:txBody>
          </p:sp>
          <p:pic>
            <p:nvPicPr>
              <p:cNvPr id="8" name="Picture 6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1968" y="1560727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0" name="Group 19"/>
            <p:cNvGrpSpPr/>
            <p:nvPr/>
          </p:nvGrpSpPr>
          <p:grpSpPr>
            <a:xfrm>
              <a:off x="609600" y="7637196"/>
              <a:ext cx="3657600" cy="2744839"/>
              <a:chOff x="381000" y="7637196"/>
              <a:chExt cx="3657600" cy="2744839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381000" y="7637196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2" name="TextBox 201"/>
              <p:cNvSpPr txBox="1"/>
              <p:nvPr/>
            </p:nvSpPr>
            <p:spPr>
              <a:xfrm>
                <a:off x="381000" y="95250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x2839</a:t>
                </a:r>
              </a:p>
            </p:txBody>
          </p:sp>
          <p:sp>
            <p:nvSpPr>
              <p:cNvPr id="203" name="TextBox 202"/>
              <p:cNvSpPr txBox="1"/>
              <p:nvPr/>
            </p:nvSpPr>
            <p:spPr>
              <a:xfrm>
                <a:off x="2209800" y="7815462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Buckshire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Summerville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$164,900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16002310</a:t>
                </a:r>
              </a:p>
            </p:txBody>
          </p:sp>
          <p:pic>
            <p:nvPicPr>
              <p:cNvPr id="1038" name="Picture 14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400" y="7815462"/>
                <a:ext cx="1600200" cy="10668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1" name="Group 20"/>
            <p:cNvGrpSpPr/>
            <p:nvPr/>
          </p:nvGrpSpPr>
          <p:grpSpPr>
            <a:xfrm>
              <a:off x="609600" y="4532664"/>
              <a:ext cx="3657600" cy="2743200"/>
              <a:chOff x="381000" y="4532664"/>
              <a:chExt cx="3657600" cy="2743200"/>
            </a:xfrm>
          </p:grpSpPr>
          <p:sp>
            <p:nvSpPr>
              <p:cNvPr id="206" name="Rectangle 205"/>
              <p:cNvSpPr/>
              <p:nvPr/>
            </p:nvSpPr>
            <p:spPr>
              <a:xfrm>
                <a:off x="381000" y="4532664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7" name="TextBox 206"/>
              <p:cNvSpPr txBox="1"/>
              <p:nvPr/>
            </p:nvSpPr>
            <p:spPr>
              <a:xfrm>
                <a:off x="381000" y="64008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x4109</a:t>
                </a: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2209800" y="4690865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Ponds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Summerville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$89,900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16001473</a:t>
                </a:r>
              </a:p>
            </p:txBody>
          </p:sp>
          <p:pic>
            <p:nvPicPr>
              <p:cNvPr id="10" name="Picture 16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533714" y="4690863"/>
                <a:ext cx="1599571" cy="10663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25" name="Group 24"/>
            <p:cNvGrpSpPr/>
            <p:nvPr/>
          </p:nvGrpSpPr>
          <p:grpSpPr>
            <a:xfrm>
              <a:off x="5791200" y="7637196"/>
              <a:ext cx="3657600" cy="2744839"/>
              <a:chOff x="6019800" y="7637196"/>
              <a:chExt cx="3657600" cy="2744839"/>
            </a:xfrm>
          </p:grpSpPr>
          <p:sp>
            <p:nvSpPr>
              <p:cNvPr id="211" name="Rectangle 210"/>
              <p:cNvSpPr/>
              <p:nvPr/>
            </p:nvSpPr>
            <p:spPr>
              <a:xfrm>
                <a:off x="6019800" y="7637196"/>
                <a:ext cx="3657600" cy="2743200"/>
              </a:xfrm>
              <a:prstGeom prst="rect">
                <a:avLst/>
              </a:prstGeom>
              <a:solidFill>
                <a:schemeClr val="bg2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7226" tIns="58613" rIns="117226" bIns="58613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2" name="TextBox 211"/>
              <p:cNvSpPr txBox="1"/>
              <p:nvPr/>
            </p:nvSpPr>
            <p:spPr>
              <a:xfrm>
                <a:off x="6019800" y="9525000"/>
                <a:ext cx="3657600" cy="857035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i="1" u="sng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Click here to view listing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24-hour Information Hotline</a:t>
                </a:r>
              </a:p>
              <a:p>
                <a:pPr algn="ctr"/>
                <a:r>
                  <a:rPr lang="en-US" sz="16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888-210-3348 x2669</a:t>
                </a:r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7848600" y="7815462"/>
                <a:ext cx="1828800" cy="1103256"/>
              </a:xfrm>
              <a:prstGeom prst="rect">
                <a:avLst/>
              </a:prstGeom>
              <a:noFill/>
            </p:spPr>
            <p:txBody>
              <a:bodyPr wrap="square" lIns="117226" tIns="58613" rIns="117226" bIns="58613" rtlCol="0">
                <a:spAutoFit/>
              </a:bodyPr>
              <a:lstStyle/>
              <a:p>
                <a:pPr algn="ctr"/>
                <a:r>
                  <a:rPr lang="en-US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Westbourough</a:t>
                </a:r>
                <a:endPara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Charleston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$250,000</a:t>
                </a:r>
              </a:p>
              <a:p>
                <a:pPr algn="ctr"/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MLS# 16002252</a:t>
                </a:r>
              </a:p>
            </p:txBody>
          </p:sp>
          <p:pic>
            <p:nvPicPr>
              <p:cNvPr id="11" name="Picture 18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6151968" y="7818129"/>
                <a:ext cx="1600200" cy="106146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63" name="Group 62"/>
          <p:cNvGrpSpPr/>
          <p:nvPr/>
        </p:nvGrpSpPr>
        <p:grpSpPr>
          <a:xfrm>
            <a:off x="-2195131" y="8340945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0562790" y="1937505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6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8061281" y="6071440"/>
            <a:ext cx="1551977" cy="1194173"/>
            <a:chOff x="2342160" y="4397790"/>
            <a:chExt cx="1551977" cy="1194173"/>
          </a:xfrm>
        </p:grpSpPr>
        <p:sp>
          <p:nvSpPr>
            <p:cNvPr id="93" name="Diagonal Stripe 9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Offers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First Week!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69794" y="10642589"/>
            <a:ext cx="9318812" cy="1818978"/>
            <a:chOff x="297221" y="10700453"/>
            <a:chExt cx="9318812" cy="1818978"/>
          </a:xfrm>
        </p:grpSpPr>
        <p:sp>
          <p:nvSpPr>
            <p:cNvPr id="58" name="Rectangle 57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>
              <a:defPPr>
                <a:defRPr lang="en-US"/>
              </a:defPPr>
              <a:lvl1pPr marL="0" algn="l" defTabSz="1306132" rtl="0" eaLnBrk="1" latinLnBrk="0" hangingPunct="1">
                <a:defRPr sz="2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53066" algn="l" defTabSz="1306132" rtl="0" eaLnBrk="1" latinLnBrk="0" hangingPunct="1">
                <a:defRPr sz="2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306132" algn="l" defTabSz="1306132" rtl="0" eaLnBrk="1" latinLnBrk="0" hangingPunct="1">
                <a:defRPr sz="2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959200" algn="l" defTabSz="1306132" rtl="0" eaLnBrk="1" latinLnBrk="0" hangingPunct="1">
                <a:defRPr sz="2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612266" algn="l" defTabSz="1306132" rtl="0" eaLnBrk="1" latinLnBrk="0" hangingPunct="1">
                <a:defRPr sz="2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3265332" algn="l" defTabSz="1306132" rtl="0" eaLnBrk="1" latinLnBrk="0" hangingPunct="1">
                <a:defRPr sz="2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918398" algn="l" defTabSz="1306132" rtl="0" eaLnBrk="1" latinLnBrk="0" hangingPunct="1">
                <a:defRPr sz="2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4571466" algn="l" defTabSz="1306132" rtl="0" eaLnBrk="1" latinLnBrk="0" hangingPunct="1">
                <a:defRPr sz="2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5224532" algn="l" defTabSz="1306132" rtl="0" eaLnBrk="1" latinLnBrk="0" hangingPunct="1">
                <a:defRPr sz="26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>
              <a:defPPr>
                <a:defRPr lang="en-US"/>
              </a:defPPr>
              <a:lvl1pPr marL="0" algn="l" defTabSz="1306132" rtl="0" eaLnBrk="1" latinLnBrk="0" hangingPunct="1"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53066" algn="l" defTabSz="1306132" rtl="0" eaLnBrk="1" latinLnBrk="0" hangingPunct="1"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306132" algn="l" defTabSz="1306132" rtl="0" eaLnBrk="1" latinLnBrk="0" hangingPunct="1"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959200" algn="l" defTabSz="1306132" rtl="0" eaLnBrk="1" latinLnBrk="0" hangingPunct="1"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612266" algn="l" defTabSz="1306132" rtl="0" eaLnBrk="1" latinLnBrk="0" hangingPunct="1"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265332" algn="l" defTabSz="1306132" rtl="0" eaLnBrk="1" latinLnBrk="0" hangingPunct="1"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918398" algn="l" defTabSz="1306132" rtl="0" eaLnBrk="1" latinLnBrk="0" hangingPunct="1"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571466" algn="l" defTabSz="1306132" rtl="0" eaLnBrk="1" latinLnBrk="0" hangingPunct="1"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224532" algn="l" defTabSz="1306132" rtl="0" eaLnBrk="1" latinLnBrk="0" hangingPunct="1">
                <a:defRPr sz="2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Steve Baller, &amp; 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72" name="Picture 71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3" name="Group 72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74" name="Picture 73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5" name="Rectangle 74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>
                <a:defPPr>
                  <a:defRPr lang="en-US"/>
                </a:defPPr>
                <a:lvl1pPr marL="0" algn="l" defTabSz="1306132" rtl="0" eaLnBrk="1" latinLnBrk="0" hangingPunct="1"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53066" algn="l" defTabSz="1306132" rtl="0" eaLnBrk="1" latinLnBrk="0" hangingPunct="1"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306132" algn="l" defTabSz="1306132" rtl="0" eaLnBrk="1" latinLnBrk="0" hangingPunct="1"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959200" algn="l" defTabSz="1306132" rtl="0" eaLnBrk="1" latinLnBrk="0" hangingPunct="1"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612266" algn="l" defTabSz="1306132" rtl="0" eaLnBrk="1" latinLnBrk="0" hangingPunct="1"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265332" algn="l" defTabSz="1306132" rtl="0" eaLnBrk="1" latinLnBrk="0" hangingPunct="1"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918398" algn="l" defTabSz="1306132" rtl="0" eaLnBrk="1" latinLnBrk="0" hangingPunct="1"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571466" algn="l" defTabSz="1306132" rtl="0" eaLnBrk="1" latinLnBrk="0" hangingPunct="1"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224532" algn="l" defTabSz="1306132" rtl="0" eaLnBrk="1" latinLnBrk="0" hangingPunct="1">
                  <a:defRPr sz="2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76" name="Group 75"/>
          <p:cNvGrpSpPr/>
          <p:nvPr/>
        </p:nvGrpSpPr>
        <p:grpSpPr>
          <a:xfrm>
            <a:off x="2879212" y="9169027"/>
            <a:ext cx="1551977" cy="1194173"/>
            <a:chOff x="2342160" y="4397790"/>
            <a:chExt cx="1551977" cy="1194173"/>
          </a:xfrm>
        </p:grpSpPr>
        <p:sp>
          <p:nvSpPr>
            <p:cNvPr id="77" name="Diagonal Stripe 7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Multiple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Offers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156</Words>
  <Application>Microsoft Office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67</cp:revision>
  <dcterms:created xsi:type="dcterms:W3CDTF">2006-08-16T00:00:00Z</dcterms:created>
  <dcterms:modified xsi:type="dcterms:W3CDTF">2016-02-04T17:06:10Z</dcterms:modified>
</cp:coreProperties>
</file>