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46" y="-4626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10712324" y="3656055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948336" y="1448535"/>
            <a:ext cx="3141715" cy="1943100"/>
            <a:chOff x="5076838" y="2016352"/>
            <a:chExt cx="3141715" cy="1943100"/>
          </a:xfrm>
        </p:grpSpPr>
        <p:sp>
          <p:nvSpPr>
            <p:cNvPr id="181" name="Rectangle 180"/>
            <p:cNvSpPr/>
            <p:nvPr/>
          </p:nvSpPr>
          <p:spPr>
            <a:xfrm>
              <a:off x="5076838" y="201635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5076838" y="3207419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x2189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6447356" y="2151653"/>
              <a:ext cx="1771197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Elms of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16003387</a:t>
              </a: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72172" y="2153450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933653" y="1448535"/>
            <a:ext cx="3110754" cy="1943100"/>
            <a:chOff x="1839848" y="2016352"/>
            <a:chExt cx="3110754" cy="1943100"/>
          </a:xfrm>
        </p:grpSpPr>
        <p:sp>
          <p:nvSpPr>
            <p:cNvPr id="176" name="Rectangle 175"/>
            <p:cNvSpPr/>
            <p:nvPr/>
          </p:nvSpPr>
          <p:spPr>
            <a:xfrm>
              <a:off x="1839848" y="2016352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1839848" y="3207419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x2219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3239310" y="2151653"/>
              <a:ext cx="171129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Riverland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Place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James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$139,900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16003340</a:t>
              </a:r>
            </a:p>
          </p:txBody>
        </p:sp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965551" y="2155584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Group 5"/>
          <p:cNvGrpSpPr/>
          <p:nvPr/>
        </p:nvGrpSpPr>
        <p:grpSpPr>
          <a:xfrm>
            <a:off x="933653" y="3773370"/>
            <a:ext cx="3156124" cy="1943100"/>
            <a:chOff x="221353" y="4909004"/>
            <a:chExt cx="3156124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1353" y="490900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1353" y="6096607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x4519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00584" y="5049720"/>
              <a:ext cx="1776893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Refuge at Whitehall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$500,000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16002889</a:t>
              </a: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2092" y="5049720"/>
              <a:ext cx="1278492" cy="8523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933652" y="6098205"/>
            <a:ext cx="3110753" cy="1943100"/>
            <a:chOff x="6695333" y="4909004"/>
            <a:chExt cx="3110753" cy="1943100"/>
          </a:xfrm>
        </p:grpSpPr>
        <p:sp>
          <p:nvSpPr>
            <p:cNvPr id="196" name="Rectangle 195"/>
            <p:cNvSpPr/>
            <p:nvPr/>
          </p:nvSpPr>
          <p:spPr>
            <a:xfrm>
              <a:off x="6695333" y="490900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5333" y="6096607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x2449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072781" y="5047367"/>
              <a:ext cx="1733305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Shadowmoss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16002881</a:t>
              </a:r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2621" y="5049164"/>
              <a:ext cx="1280160" cy="853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5948336" y="6098205"/>
            <a:ext cx="3141715" cy="1943100"/>
            <a:chOff x="838200" y="7801656"/>
            <a:chExt cx="3141715" cy="1943100"/>
          </a:xfrm>
        </p:grpSpPr>
        <p:sp>
          <p:nvSpPr>
            <p:cNvPr id="206" name="Rectangle 205"/>
            <p:cNvSpPr/>
            <p:nvPr/>
          </p:nvSpPr>
          <p:spPr>
            <a:xfrm>
              <a:off x="838200" y="7801656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838200" y="8976590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x3699</a:t>
              </a: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2344313" y="7894362"/>
              <a:ext cx="163560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Waylyn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16003246</a:t>
              </a:r>
            </a:p>
          </p:txBody>
        </p:sp>
        <p:pic>
          <p:nvPicPr>
            <p:cNvPr id="10" name="Picture 1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961258" y="7896530"/>
              <a:ext cx="1279048" cy="852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Group 6"/>
          <p:cNvGrpSpPr/>
          <p:nvPr/>
        </p:nvGrpSpPr>
        <p:grpSpPr>
          <a:xfrm>
            <a:off x="5948336" y="8423040"/>
            <a:ext cx="3141715" cy="1943100"/>
            <a:chOff x="5076838" y="7801656"/>
            <a:chExt cx="3141715" cy="1943100"/>
          </a:xfrm>
        </p:grpSpPr>
        <p:sp>
          <p:nvSpPr>
            <p:cNvPr id="211" name="Rectangle 210"/>
            <p:cNvSpPr/>
            <p:nvPr/>
          </p:nvSpPr>
          <p:spPr>
            <a:xfrm>
              <a:off x="5076838" y="7801656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5076838" y="8976590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200" i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x2249</a:t>
              </a:r>
              <a:endPara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6594897" y="7894362"/>
              <a:ext cx="1623656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Hobcaw Point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Mount Pleasant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16003528</a:t>
              </a:r>
            </a:p>
          </p:txBody>
        </p:sp>
        <p:pic>
          <p:nvPicPr>
            <p:cNvPr id="11" name="Picture 18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74702" y="7900782"/>
              <a:ext cx="1272654" cy="8441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3" name="Group 62"/>
          <p:cNvGrpSpPr/>
          <p:nvPr/>
        </p:nvGrpSpPr>
        <p:grpSpPr>
          <a:xfrm>
            <a:off x="12372869" y="5203064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5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948336" y="3773370"/>
            <a:ext cx="3271864" cy="1943100"/>
            <a:chOff x="3458343" y="4909004"/>
            <a:chExt cx="3271864" cy="1943100"/>
          </a:xfrm>
        </p:grpSpPr>
        <p:sp>
          <p:nvSpPr>
            <p:cNvPr id="191" name="Rectangle 190"/>
            <p:cNvSpPr/>
            <p:nvPr/>
          </p:nvSpPr>
          <p:spPr>
            <a:xfrm>
              <a:off x="3458343" y="490900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8343" y="6096607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x3019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859896" y="5047367"/>
              <a:ext cx="1718673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Liberty Hall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$225,000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16002698</a:t>
              </a:r>
            </a:p>
          </p:txBody>
        </p:sp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1955" y="5049904"/>
              <a:ext cx="1277940" cy="851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72" name="Group 71"/>
            <p:cNvGrpSpPr/>
            <p:nvPr/>
          </p:nvGrpSpPr>
          <p:grpSpPr>
            <a:xfrm>
              <a:off x="5178230" y="5637502"/>
              <a:ext cx="1551977" cy="1194173"/>
              <a:chOff x="2342160" y="4397790"/>
              <a:chExt cx="1551977" cy="1194173"/>
            </a:xfrm>
          </p:grpSpPr>
          <p:sp>
            <p:nvSpPr>
              <p:cNvPr id="73" name="Diagonal Stripe 72"/>
              <p:cNvSpPr/>
              <p:nvPr/>
            </p:nvSpPr>
            <p:spPr>
              <a:xfrm rot="10800000">
                <a:off x="2342160" y="4397790"/>
                <a:ext cx="1371600" cy="1194173"/>
              </a:xfrm>
              <a:prstGeom prst="diagStripe">
                <a:avLst/>
              </a:prstGeom>
              <a:solidFill>
                <a:srgbClr val="C00000">
                  <a:alpha val="75000"/>
                </a:srgbClr>
              </a:solidFill>
              <a:ln w="3175">
                <a:solidFill>
                  <a:srgbClr val="C00000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 rot="19128406">
                <a:off x="2516571" y="4906583"/>
                <a:ext cx="137756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Under </a:t>
                </a:r>
                <a:r>
                  <a:rPr lang="en-US" sz="1200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Contract</a:t>
                </a:r>
                <a:br>
                  <a:rPr lang="en-US" sz="1200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</a:br>
                <a:r>
                  <a:rPr lang="en-US" sz="1200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in 11 Days!</a:t>
                </a:r>
                <a:endPara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78" name="Group 77"/>
          <p:cNvGrpSpPr/>
          <p:nvPr/>
        </p:nvGrpSpPr>
        <p:grpSpPr>
          <a:xfrm>
            <a:off x="10414220" y="3062345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10106448" y="7839580"/>
            <a:ext cx="1551977" cy="1194173"/>
            <a:chOff x="2342160" y="4397790"/>
            <a:chExt cx="1551977" cy="1194173"/>
          </a:xfrm>
        </p:grpSpPr>
        <p:sp>
          <p:nvSpPr>
            <p:cNvPr id="88" name="Diagonal Stripe 8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369794" y="10747876"/>
            <a:ext cx="9318812" cy="1818978"/>
            <a:chOff x="297221" y="10700453"/>
            <a:chExt cx="9318812" cy="1818978"/>
          </a:xfrm>
        </p:grpSpPr>
        <p:sp>
          <p:nvSpPr>
            <p:cNvPr id="91" name="Rectangle 90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2700883" y="10719760"/>
              <a:ext cx="4918262" cy="178036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3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93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94" name="Group 93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95" name="Picture 3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6" name="Rectangle 95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  <p:grpSp>
        <p:nvGrpSpPr>
          <p:cNvPr id="75" name="Group 74"/>
          <p:cNvGrpSpPr/>
          <p:nvPr/>
        </p:nvGrpSpPr>
        <p:grpSpPr>
          <a:xfrm>
            <a:off x="918170" y="8423040"/>
            <a:ext cx="3141715" cy="1943100"/>
            <a:chOff x="5076838" y="7801656"/>
            <a:chExt cx="3141715" cy="1943100"/>
          </a:xfrm>
        </p:grpSpPr>
        <p:sp>
          <p:nvSpPr>
            <p:cNvPr id="76" name="Rectangle 75"/>
            <p:cNvSpPr/>
            <p:nvPr/>
          </p:nvSpPr>
          <p:spPr>
            <a:xfrm>
              <a:off x="5076838" y="7801656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076838" y="8976590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x2759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594897" y="7894362"/>
              <a:ext cx="1623656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Indian Spring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$155,000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16002990</a:t>
              </a:r>
            </a:p>
          </p:txBody>
        </p:sp>
        <p:pic>
          <p:nvPicPr>
            <p:cNvPr id="80" name="Picture 18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74702" y="7898661"/>
              <a:ext cx="1272654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206</Words>
  <Application>Microsoft Office PowerPoint</Application>
  <PresentationFormat>Custom</PresentationFormat>
  <Paragraphs>73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68</cp:revision>
  <dcterms:created xsi:type="dcterms:W3CDTF">2006-08-16T00:00:00Z</dcterms:created>
  <dcterms:modified xsi:type="dcterms:W3CDTF">2016-02-12T14:13:29Z</dcterms:modified>
</cp:coreProperties>
</file>