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852" y="10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http://www.chucktownhomes.com/listings/view/1272-llewellyn-road-mount-pleasant-sc-14031647.html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9794" y="10594302"/>
            <a:ext cx="9318812" cy="1818978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73456" y="10588156"/>
            <a:ext cx="4918262" cy="1831270"/>
          </a:xfrm>
          <a:prstGeom prst="rect">
            <a:avLst/>
          </a:prstGeom>
        </p:spPr>
        <p:txBody>
          <a:bodyPr wrap="square" lIns="117226" tIns="58613" rIns="117226" bIns="58613" anchor="ctr">
            <a:spAutoFit/>
          </a:bodyPr>
          <a:lstStyle/>
          <a:p>
            <a:pPr algn="ctr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Towns, Katie 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McClure and Steve Baller</a:t>
            </a:r>
          </a:p>
          <a:p>
            <a:pPr algn="ctr"/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78409"/>
            <a:ext cx="2379008" cy="165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2" name="Group 231"/>
          <p:cNvGrpSpPr/>
          <p:nvPr/>
        </p:nvGrpSpPr>
        <p:grpSpPr>
          <a:xfrm>
            <a:off x="7598026" y="10660127"/>
            <a:ext cx="1967316" cy="1687329"/>
            <a:chOff x="7598026" y="10672322"/>
            <a:chExt cx="1967316" cy="1687329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8026" y="10672322"/>
              <a:ext cx="1967316" cy="12220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7598026" y="11928764"/>
              <a:ext cx="1967316" cy="43088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info@chucktownhomes.com</a:t>
              </a:r>
            </a:p>
            <a:p>
              <a:pPr algn="ctr"/>
              <a:r>
                <a: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www.chucktownhomes.com</a:t>
              </a:r>
              <a:endParaRPr 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0354235" y="69073"/>
            <a:ext cx="1996114" cy="1519857"/>
            <a:chOff x="3791548" y="3467100"/>
            <a:chExt cx="1542452" cy="1194173"/>
          </a:xfrm>
        </p:grpSpPr>
        <p:sp>
          <p:nvSpPr>
            <p:cNvPr id="3" name="Diagonal Stripe 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-3372819" y="69073"/>
            <a:ext cx="1996114" cy="1519857"/>
            <a:chOff x="3791548" y="3467100"/>
            <a:chExt cx="1542452" cy="1194173"/>
          </a:xfrm>
        </p:grpSpPr>
        <p:sp>
          <p:nvSpPr>
            <p:cNvPr id="40" name="Diagonal Stripe 39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-5147830" y="69073"/>
            <a:ext cx="1996114" cy="1519857"/>
            <a:chOff x="3791548" y="3467100"/>
            <a:chExt cx="1542452" cy="1194173"/>
          </a:xfrm>
        </p:grpSpPr>
        <p:sp>
          <p:nvSpPr>
            <p:cNvPr id="43" name="Diagonal Stripe 4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2202709" y="193964"/>
            <a:ext cx="1996114" cy="1519857"/>
            <a:chOff x="3791548" y="3467100"/>
            <a:chExt cx="1542452" cy="1194173"/>
          </a:xfrm>
        </p:grpSpPr>
        <p:sp>
          <p:nvSpPr>
            <p:cNvPr id="37" name="Diagonal Stripe 36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15 </a:t>
              </a: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sp>
        <p:nvSpPr>
          <p:cNvPr id="6" name="Rectangle 5"/>
          <p:cNvSpPr/>
          <p:nvPr/>
        </p:nvSpPr>
        <p:spPr>
          <a:xfrm>
            <a:off x="222717" y="1413164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2717" y="2604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x2839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729020" y="1476527"/>
            <a:ext cx="163541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East Highland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Acres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15003720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3459707" y="1413164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7" name="TextBox 176"/>
          <p:cNvSpPr txBox="1"/>
          <p:nvPr/>
        </p:nvSpPr>
        <p:spPr>
          <a:xfrm>
            <a:off x="3459707" y="2604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x2779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4965820" y="1476527"/>
            <a:ext cx="163560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Brickhope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Plantation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Goose Creek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$275,000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15003216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6696697" y="1413164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2" name="TextBox 181"/>
          <p:cNvSpPr txBox="1"/>
          <p:nvPr/>
        </p:nvSpPr>
        <p:spPr>
          <a:xfrm>
            <a:off x="6696697" y="2604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x3659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8198428" y="1476527"/>
            <a:ext cx="1639984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Parsonage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175,000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15003056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222717" y="3702628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7" name="TextBox 186"/>
          <p:cNvSpPr txBox="1"/>
          <p:nvPr/>
        </p:nvSpPr>
        <p:spPr>
          <a:xfrm>
            <a:off x="222717" y="4890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x2539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729020" y="3762527"/>
            <a:ext cx="163541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Farm at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Wescott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179,900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15003173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3459707" y="3702628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2" name="TextBox 191"/>
          <p:cNvSpPr txBox="1"/>
          <p:nvPr/>
        </p:nvSpPr>
        <p:spPr>
          <a:xfrm>
            <a:off x="3459707" y="4890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x2799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4965820" y="3762527"/>
            <a:ext cx="163560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Summervale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Acres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425,000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15002904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6" name="Rectangle 195"/>
          <p:cNvSpPr/>
          <p:nvPr/>
        </p:nvSpPr>
        <p:spPr>
          <a:xfrm>
            <a:off x="6696697" y="3702628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7" name="TextBox 196"/>
          <p:cNvSpPr txBox="1"/>
          <p:nvPr/>
        </p:nvSpPr>
        <p:spPr>
          <a:xfrm>
            <a:off x="6696697" y="48902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x2689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8199678" y="3762527"/>
            <a:ext cx="1638734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Farm at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Wescott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175,000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15002716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1" name="Rectangle 200"/>
          <p:cNvSpPr/>
          <p:nvPr/>
        </p:nvSpPr>
        <p:spPr>
          <a:xfrm>
            <a:off x="222717" y="5992092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2" name="TextBox 201"/>
          <p:cNvSpPr txBox="1"/>
          <p:nvPr/>
        </p:nvSpPr>
        <p:spPr>
          <a:xfrm>
            <a:off x="222717" y="7167026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x2629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1729018" y="6055455"/>
            <a:ext cx="1635413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Middleton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Edisto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Island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339,900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15002472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" name="Rectangle 205"/>
          <p:cNvSpPr/>
          <p:nvPr/>
        </p:nvSpPr>
        <p:spPr>
          <a:xfrm>
            <a:off x="3459707" y="5992092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7" name="TextBox 206"/>
          <p:cNvSpPr txBox="1"/>
          <p:nvPr/>
        </p:nvSpPr>
        <p:spPr>
          <a:xfrm>
            <a:off x="3459707" y="7167026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x2129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4965820" y="6055455"/>
            <a:ext cx="1635602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Lakes of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15002560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6696697" y="5992092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2" name="TextBox 211"/>
          <p:cNvSpPr txBox="1"/>
          <p:nvPr/>
        </p:nvSpPr>
        <p:spPr>
          <a:xfrm>
            <a:off x="6696697" y="7167026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x2649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8214756" y="6055455"/>
            <a:ext cx="1623656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Middleton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Edisto Island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550,000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15001947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4" name="Picture 2">
            <a:hlinkClick r:id="rId4" tooltip="MLS#14031647 in Mount Pleasant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58247" y="6055455"/>
            <a:ext cx="1456508" cy="969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Rectangle 215"/>
          <p:cNvSpPr/>
          <p:nvPr/>
        </p:nvSpPr>
        <p:spPr>
          <a:xfrm>
            <a:off x="222717" y="8281556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7" name="TextBox 216"/>
          <p:cNvSpPr txBox="1"/>
          <p:nvPr/>
        </p:nvSpPr>
        <p:spPr>
          <a:xfrm>
            <a:off x="222717" y="9456490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x2159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1729020" y="8344919"/>
            <a:ext cx="1635412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Motega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Megget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$530,000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15002909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9" name="Picture 2">
            <a:hlinkClick r:id="rId4" tooltip="MLS#14031647 in Mount Pleasant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267" y="8344919"/>
            <a:ext cx="1442809" cy="961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1" name="Rectangle 220"/>
          <p:cNvSpPr/>
          <p:nvPr/>
        </p:nvSpPr>
        <p:spPr>
          <a:xfrm>
            <a:off x="3459707" y="8281556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22" name="TextBox 221"/>
          <p:cNvSpPr txBox="1"/>
          <p:nvPr/>
        </p:nvSpPr>
        <p:spPr>
          <a:xfrm>
            <a:off x="3459707" y="9456490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x3609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4965820" y="8344919"/>
            <a:ext cx="163560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White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Gables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15001688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6696697" y="8281556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27" name="TextBox 226"/>
          <p:cNvSpPr txBox="1"/>
          <p:nvPr/>
        </p:nvSpPr>
        <p:spPr>
          <a:xfrm>
            <a:off x="6696697" y="9456490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x3059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8214756" y="8344919"/>
            <a:ext cx="1623656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Montague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Goose Creek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215,000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15001520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0" name="Picture 2" descr="140  Hollyridge Lane Summerville, SC 2948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258" y="3762527"/>
            <a:ext cx="1444062" cy="961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04  Paul Drive Summerville, SC 2948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67" y="1476527"/>
            <a:ext cx="1444752" cy="96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8251  Chisolm Plantation Road Edisto Island, SC 2943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67" y="6055455"/>
            <a:ext cx="1444752" cy="963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103  Cedar Mill Drive Goose Creek, SC 2944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258" y="1476527"/>
            <a:ext cx="1440180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121  Satur Drive Goose Creek, SC 2944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8247" y="8344919"/>
            <a:ext cx="1440180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6" name="Picture 12" descr="206  Dandelion Street Summerville, SC 2948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258" y="8344919"/>
            <a:ext cx="1440180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1" name="Picture 14" descr="9020  Robins Nest Way Summerville, SC 2948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67" y="3762527"/>
            <a:ext cx="1441430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4821  Oak Leaf Road Summerville, SC 29485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8247" y="3762527"/>
            <a:ext cx="1441430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1864  Fruitwood Avenue Charleston, SC 2941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8247" y="1476527"/>
            <a:ext cx="1447681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109  Lake Jogassee Drive Summerville, SC 29485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258" y="6055455"/>
            <a:ext cx="1444561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266</Words>
  <Application>Microsoft Office PowerPoint</Application>
  <PresentationFormat>Custom</PresentationFormat>
  <Paragraphs>98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47</cp:revision>
  <dcterms:created xsi:type="dcterms:W3CDTF">2006-08-16T00:00:00Z</dcterms:created>
  <dcterms:modified xsi:type="dcterms:W3CDTF">2015-02-18T00:27:57Z</dcterms:modified>
</cp:coreProperties>
</file>